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73" r:id="rId3"/>
    <p:sldId id="272" r:id="rId4"/>
    <p:sldId id="271" r:id="rId5"/>
    <p:sldId id="256" r:id="rId6"/>
    <p:sldId id="261" r:id="rId7"/>
    <p:sldId id="268" r:id="rId8"/>
    <p:sldId id="262" r:id="rId9"/>
    <p:sldId id="265" r:id="rId10"/>
    <p:sldId id="266" r:id="rId11"/>
    <p:sldId id="263" r:id="rId12"/>
    <p:sldId id="275" r:id="rId13"/>
    <p:sldId id="267" r:id="rId14"/>
    <p:sldId id="269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3DA3A-8853-4D5C-BD2E-E30CFA51D658}" type="datetimeFigureOut">
              <a:rPr lang="en-US" smtClean="0"/>
              <a:t>13-Jun-16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A0197-DF6D-45CA-8239-98D245E90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1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1E04-DBDD-47CC-BC43-866710BDDD82}" type="datetime1">
              <a:rPr lang="en-US" smtClean="0"/>
              <a:t>13-Jun-16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8A35-F60D-457E-9D67-F45E1706B144}" type="datetime1">
              <a:rPr lang="en-US" smtClean="0"/>
              <a:t>13-Jun-16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7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433E-410F-462B-AD85-FEB378A51E1F}" type="datetime1">
              <a:rPr lang="en-US" smtClean="0"/>
              <a:t>13-Jun-16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8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rtl="1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B163-4026-4C1D-A40D-6264CC8A4F59}" type="datetime1">
              <a:rPr lang="en-US" smtClean="0"/>
              <a:t>13-Jun-16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5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C220-92F8-43DD-A0D1-02D826EF472B}" type="datetime1">
              <a:rPr lang="en-US" smtClean="0"/>
              <a:t>13-Jun-16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2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DB0B-E74A-496B-B827-2D4FD8F0632F}" type="datetime1">
              <a:rPr lang="en-US" smtClean="0"/>
              <a:t>13-Jun-16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6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EFC7-D353-4816-B548-4B62E21D3264}" type="datetime1">
              <a:rPr lang="en-US" smtClean="0"/>
              <a:t>13-Jun-16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6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F7CF-2296-4FB9-8CAF-DBBD1B88FF7D}" type="datetime1">
              <a:rPr lang="en-US" smtClean="0"/>
              <a:t>13-Jun-16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9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3112-C2AB-4EAB-B9BE-1E562A86B869}" type="datetime1">
              <a:rPr lang="en-US" smtClean="0"/>
              <a:t>13-Jun-16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5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7AD9-4111-4384-8985-8C84E88972D6}" type="datetime1">
              <a:rPr lang="en-US" smtClean="0"/>
              <a:t>13-Jun-16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9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5577-86C5-4D29-98DB-921C2490FAE4}" type="datetime1">
              <a:rPr lang="en-US" smtClean="0"/>
              <a:t>13-Jun-16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4A929-DE7B-4869-A7D4-B3DD0DA52EEA}" type="datetime1">
              <a:rPr lang="en-US" smtClean="0"/>
              <a:t>13-Jun-16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C3B9-1FE7-4624-B484-B642D8AEC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7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hironet.mako.co.il/artist?prfid=419&amp;lang=1" TargetMode="External"/><Relationship Id="rId2" Type="http://schemas.openxmlformats.org/officeDocument/2006/relationships/hyperlink" Target="http://shironet.mako.co.il/artist?prfid=464&amp;lang=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y_bxRaX9wt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hironet.mako.co.il/artist?prfid=571&amp;lang=1" TargetMode="External"/><Relationship Id="rId2" Type="http://schemas.openxmlformats.org/officeDocument/2006/relationships/hyperlink" Target="http://shironet.mako.co.il/artist?prfid=1739&amp;lang=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C262bCvZ6Rc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mereshet.co.il/artist.asp?id=2930" TargetMode="External"/><Relationship Id="rId2" Type="http://schemas.openxmlformats.org/officeDocument/2006/relationships/hyperlink" Target="http://www.zemereshet.co.il/artist.asp?id=20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zemereshet.co.il/song.asp?id=218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yS1iD1Fbn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_dsV0afFgA" TargetMode="External"/><Relationship Id="rId2" Type="http://schemas.openxmlformats.org/officeDocument/2006/relationships/hyperlink" Target="http://shironet.mako.co.il/artist?prfid=738&amp;lang=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karaoke4free.com/%D7%94%D7%97%D7%92%D7%99%D7%92%D7%94-%D7%A0%D7%92%D7%9E%D7%A8%D7%AA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NRlfb5X7BSw" TargetMode="External"/><Relationship Id="rId3" Type="http://schemas.openxmlformats.org/officeDocument/2006/relationships/hyperlink" Target="https://www.youtube.com/watch?v=WE9c-6iVVwg" TargetMode="External"/><Relationship Id="rId7" Type="http://schemas.openxmlformats.org/officeDocument/2006/relationships/hyperlink" Target="https://www.youtube.com/watch?v=OKzwYgJEGLs" TargetMode="External"/><Relationship Id="rId2" Type="http://schemas.openxmlformats.org/officeDocument/2006/relationships/hyperlink" Target="https://www.youtube.com/watch?v=ls3yXXbRp6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_nizx7vrP_c" TargetMode="External"/><Relationship Id="rId5" Type="http://schemas.openxmlformats.org/officeDocument/2006/relationships/hyperlink" Target="https://www.youtube.com/watch?v=SMVmC8Y3uQs&amp;list=PLyHXY56schbm00U1EPR2oXNBiWn382fTC" TargetMode="External"/><Relationship Id="rId10" Type="http://schemas.openxmlformats.org/officeDocument/2006/relationships/hyperlink" Target="https://www.youtube.com/watch?v=IyS1iD1Fbn0" TargetMode="External"/><Relationship Id="rId4" Type="http://schemas.openxmlformats.org/officeDocument/2006/relationships/hyperlink" Target="https://www.youtube.com/watch?v=hGVBcznhs_s" TargetMode="External"/><Relationship Id="rId9" Type="http://schemas.openxmlformats.org/officeDocument/2006/relationships/hyperlink" Target="https://www.youtube.com/watch?v=WbZUqgTu068&amp;list=PLmKKf8XozJK44iuV3xZaXS520nP6NoVKZ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-Fv3Xa4JfQ" TargetMode="External"/><Relationship Id="rId2" Type="http://schemas.openxmlformats.org/officeDocument/2006/relationships/hyperlink" Target="https://www.youtube.com/watch?v=y_bxRaX9wt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mA1KrsBTNeQ" TargetMode="External"/><Relationship Id="rId4" Type="http://schemas.openxmlformats.org/officeDocument/2006/relationships/hyperlink" Target="https://www.youtube.com/watch?v=OER8dtQPF1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hironet.mako.co.il/artist?prfid=960&amp;lang=1" TargetMode="External"/><Relationship Id="rId2" Type="http://schemas.openxmlformats.org/officeDocument/2006/relationships/hyperlink" Target="http://shironet.mako.co.il/artist?prfid=605&amp;lang=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F-Fv3Xa4Jf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ER8dtQPF14" TargetMode="External"/><Relationship Id="rId2" Type="http://schemas.openxmlformats.org/officeDocument/2006/relationships/hyperlink" Target="http://shironet.mako.co.il/artist?prfid=975&amp;lang=1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hironet.mako.co.il/artist?prfid=462&amp;lang=1" TargetMode="External"/><Relationship Id="rId2" Type="http://schemas.openxmlformats.org/officeDocument/2006/relationships/hyperlink" Target="http://shironet.mako.co.il/artist?prfid=530&amp;lang=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mA1KrsBTNeQ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hironet.mako.co.il/artist?prfid=572&amp;lang=1" TargetMode="External"/><Relationship Id="rId2" Type="http://schemas.openxmlformats.org/officeDocument/2006/relationships/hyperlink" Target="http://shironet.mako.co.il/artist?prfid=154&amp;lang=1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shironet.mako.co.il/artist?type=lyrics&amp;lang=1&amp;prfid=154&amp;wrkid=2617" TargetMode="External"/><Relationship Id="rId4" Type="http://schemas.openxmlformats.org/officeDocument/2006/relationships/hyperlink" Target="http://shironet.mako.co.il/artist?prfid=874&amp;lang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hironet.mako.co.il/artist?prfid=485&amp;lang=1" TargetMode="External"/><Relationship Id="rId2" Type="http://schemas.openxmlformats.org/officeDocument/2006/relationships/hyperlink" Target="http://shironet.mako.co.il/artist?prfid=300&amp;lang=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fyMHxeVOmf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hironet.mako.co.il/artist?prfid=1035&amp;lang=1" TargetMode="External"/><Relationship Id="rId2" Type="http://schemas.openxmlformats.org/officeDocument/2006/relationships/hyperlink" Target="http://shironet.mako.co.il/artist?prfid=396&amp;lang=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zYczMZIEHi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radown.info/download.php?v=I3XA_5QhXY0" TargetMode="External"/><Relationship Id="rId2" Type="http://schemas.openxmlformats.org/officeDocument/2006/relationships/hyperlink" Target="http://shironet.mako.co.il/artist?prfid=377&amp;lang=1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hironet.mako.co.il/artist?prfid=667&amp;lang=1" TargetMode="External"/><Relationship Id="rId2" Type="http://schemas.openxmlformats.org/officeDocument/2006/relationships/hyperlink" Target="http://shironet.mako.co.il/artist?prfid=529&amp;lang=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irtHiJbY6d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25562"/>
          </a:xfrm>
        </p:spPr>
        <p:txBody>
          <a:bodyPr>
            <a:normAutofit fontScale="90000"/>
          </a:bodyPr>
          <a:lstStyle/>
          <a:p>
            <a:pPr lvl="0"/>
            <a:r>
              <a:rPr lang="ar-SA" sz="4900" b="1" dirty="0">
                <a:solidFill>
                  <a:srgbClr val="FF9900"/>
                </a:solidFill>
              </a:rPr>
              <a:t>אתם זוכרים את השירים </a:t>
            </a:r>
            <a:r>
              <a:rPr lang="ar-SA" sz="2200" b="1" u="sng" dirty="0">
                <a:solidFill>
                  <a:srgbClr val="0000CC"/>
                </a:solidFill>
              </a:rPr>
              <a:t>חנן </a:t>
            </a:r>
            <a:r>
              <a:rPr lang="he-IL" sz="2200" b="1" u="sng" dirty="0">
                <a:solidFill>
                  <a:srgbClr val="0000CC"/>
                </a:solidFill>
              </a:rPr>
              <a:t>  </a:t>
            </a:r>
            <a:r>
              <a:rPr lang="ar-SA" sz="2200" b="1" u="sng" dirty="0">
                <a:solidFill>
                  <a:srgbClr val="0000CC"/>
                </a:solidFill>
              </a:rPr>
              <a:t>יובל</a:t>
            </a:r>
            <a:r>
              <a:rPr lang="he-IL" sz="2000" b="1" dirty="0">
                <a:solidFill>
                  <a:srgbClr val="0000CC"/>
                </a:solidFill>
              </a:rPr>
              <a:t> </a:t>
            </a:r>
            <a:r>
              <a:rPr lang="he-IL" sz="2000" dirty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b="1" dirty="0" smtClean="0"/>
              <a:t>מילים</a:t>
            </a:r>
            <a:r>
              <a:rPr lang="he-IL" sz="2000" b="1" dirty="0"/>
              <a:t>: </a:t>
            </a:r>
            <a:r>
              <a:rPr lang="he-IL" sz="2000" b="1" dirty="0">
                <a:hlinkClick r:id="rId2"/>
              </a:rPr>
              <a:t>יהונתן גפן</a:t>
            </a:r>
            <a:r>
              <a:rPr lang="he-IL" sz="2000" b="1" dirty="0"/>
              <a:t>   לחן: </a:t>
            </a:r>
            <a:r>
              <a:rPr lang="he-IL" sz="2000" b="1" dirty="0">
                <a:hlinkClick r:id="rId3"/>
              </a:rPr>
              <a:t>חנן </a:t>
            </a:r>
            <a:r>
              <a:rPr lang="he-IL" sz="2000" b="1" dirty="0" smtClean="0">
                <a:hlinkClick r:id="rId3"/>
              </a:rPr>
              <a:t>יובל</a:t>
            </a:r>
            <a:r>
              <a:rPr lang="en-US" dirty="0"/>
              <a:t/>
            </a:r>
            <a:br>
              <a:rPr lang="en-US" dirty="0"/>
            </a:br>
            <a:r>
              <a:rPr lang="en-US" sz="2200" b="1" u="sng" dirty="0">
                <a:hlinkClick r:id="rId4"/>
              </a:rPr>
              <a:t>https://www.youtube.com/watch?v=y_bxRaX9wtA</a:t>
            </a:r>
            <a:r>
              <a:rPr lang="en-US" sz="2200" b="1" u="sng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25908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1600" b="1" dirty="0" smtClean="0"/>
              <a:t>5. עומדים </a:t>
            </a:r>
            <a:r>
              <a:rPr lang="he-IL" sz="1600" b="1" dirty="0"/>
              <a:t>שעות ומביטים </a:t>
            </a:r>
            <a:br>
              <a:rPr lang="he-IL" sz="1600" b="1" dirty="0"/>
            </a:br>
            <a:r>
              <a:rPr lang="he-IL" sz="1600" b="1" dirty="0" smtClean="0"/>
              <a:t>    על </a:t>
            </a:r>
            <a:r>
              <a:rPr lang="he-IL" sz="1600" b="1" dirty="0"/>
              <a:t>אריאלה הקטנה </a:t>
            </a:r>
            <a:br>
              <a:rPr lang="he-IL" sz="1600" b="1" dirty="0"/>
            </a:br>
            <a:r>
              <a:rPr lang="he-IL" sz="1600" b="1" dirty="0" smtClean="0"/>
              <a:t>    ואיך </a:t>
            </a:r>
            <a:r>
              <a:rPr lang="he-IL" sz="1600" b="1" dirty="0"/>
              <a:t>עסיס אבטיחים </a:t>
            </a:r>
            <a:br>
              <a:rPr lang="he-IL" sz="1600" b="1" dirty="0"/>
            </a:br>
            <a:r>
              <a:rPr lang="he-IL" sz="1600" b="1" dirty="0" smtClean="0"/>
              <a:t>    מכתים </a:t>
            </a:r>
            <a:r>
              <a:rPr lang="he-IL" sz="1600" b="1" dirty="0"/>
              <a:t>את לובן חולצתה </a:t>
            </a:r>
            <a:br>
              <a:rPr lang="he-IL" sz="1600" b="1" dirty="0"/>
            </a:br>
            <a:r>
              <a:rPr lang="he-IL" sz="1600" b="1" dirty="0" smtClean="0"/>
              <a:t>    ואת </a:t>
            </a:r>
            <a:r>
              <a:rPr lang="he-IL" sz="1600" b="1" dirty="0"/>
              <a:t>ליבנו התמים </a:t>
            </a:r>
            <a:br>
              <a:rPr lang="he-IL" sz="1600" b="1" dirty="0"/>
            </a:br>
            <a:r>
              <a:rPr lang="he-IL" sz="1600" b="1" dirty="0" smtClean="0"/>
              <a:t>    אשר </a:t>
            </a:r>
            <a:r>
              <a:rPr lang="he-IL" sz="1600" b="1" dirty="0"/>
              <a:t>רוקד לעומתה. </a:t>
            </a:r>
            <a:br>
              <a:rPr lang="he-IL" sz="1600" b="1" dirty="0"/>
            </a:br>
            <a:r>
              <a:rPr lang="he-IL" sz="1600" b="1" dirty="0"/>
              <a:t/>
            </a:r>
            <a:br>
              <a:rPr lang="he-IL" sz="1600" b="1" dirty="0"/>
            </a:br>
            <a:r>
              <a:rPr lang="he-IL" sz="1600" b="1" dirty="0" smtClean="0"/>
              <a:t>6. אתם </a:t>
            </a:r>
            <a:r>
              <a:rPr lang="he-IL" sz="1600" b="1" dirty="0"/>
              <a:t>זוכרים את השדות, </a:t>
            </a:r>
            <a:br>
              <a:rPr lang="he-IL" sz="1600" b="1" dirty="0"/>
            </a:br>
            <a:r>
              <a:rPr lang="he-IL" sz="1600" b="1" dirty="0" smtClean="0"/>
              <a:t>    הנרקיסים </a:t>
            </a:r>
            <a:r>
              <a:rPr lang="he-IL" sz="1600" b="1" dirty="0"/>
              <a:t>בשבתות, </a:t>
            </a:r>
            <a:br>
              <a:rPr lang="he-IL" sz="1600" b="1" dirty="0"/>
            </a:br>
            <a:r>
              <a:rPr lang="he-IL" sz="1600" b="1" dirty="0" smtClean="0"/>
              <a:t>    הכל </a:t>
            </a:r>
            <a:r>
              <a:rPr lang="he-IL" sz="1600" b="1" dirty="0"/>
              <a:t>עבר כל כך מהר </a:t>
            </a:r>
            <a:br>
              <a:rPr lang="he-IL" sz="1600" b="1" dirty="0"/>
            </a:br>
            <a:r>
              <a:rPr lang="he-IL" sz="1600" b="1" dirty="0" smtClean="0"/>
              <a:t>    וקצת </a:t>
            </a:r>
            <a:r>
              <a:rPr lang="he-IL" sz="1600" b="1" dirty="0"/>
              <a:t>קשה להיזכר </a:t>
            </a:r>
            <a:br>
              <a:rPr lang="he-IL" sz="1600" b="1" dirty="0"/>
            </a:br>
            <a:r>
              <a:rPr lang="he-IL" sz="1600" b="1" dirty="0" smtClean="0"/>
              <a:t>    איך </a:t>
            </a:r>
            <a:r>
              <a:rPr lang="he-IL" sz="1600" b="1" dirty="0"/>
              <a:t>פעם זה היה פשוט </a:t>
            </a:r>
            <a:br>
              <a:rPr lang="he-IL" sz="1600" b="1" dirty="0"/>
            </a:br>
            <a:r>
              <a:rPr lang="he-IL" sz="1600" b="1" dirty="0" smtClean="0"/>
              <a:t>    לשיר </a:t>
            </a:r>
            <a:r>
              <a:rPr lang="he-IL" sz="1600" b="1" dirty="0"/>
              <a:t>לחיות ולא למות. </a:t>
            </a:r>
            <a:br>
              <a:rPr lang="he-IL" sz="1600" b="1" dirty="0"/>
            </a:br>
            <a:r>
              <a:rPr lang="he-IL" sz="1600" b="1" dirty="0"/>
              <a:t/>
            </a:r>
            <a:br>
              <a:rPr lang="he-IL" sz="1600" b="1" dirty="0"/>
            </a:br>
            <a:r>
              <a:rPr lang="he-IL" sz="1600" b="1" dirty="0" smtClean="0"/>
              <a:t>7. אתם </a:t>
            </a:r>
            <a:r>
              <a:rPr lang="he-IL" sz="1600" b="1" dirty="0"/>
              <a:t>זוכרים את השירים </a:t>
            </a:r>
            <a:br>
              <a:rPr lang="he-IL" sz="1600" b="1" dirty="0"/>
            </a:br>
            <a:r>
              <a:rPr lang="he-IL" sz="1600" b="1" dirty="0" smtClean="0"/>
              <a:t>    ששרנו </a:t>
            </a:r>
            <a:r>
              <a:rPr lang="he-IL" sz="1600" b="1" dirty="0"/>
              <a:t>אז, את שמי הפז, </a:t>
            </a:r>
            <a:br>
              <a:rPr lang="he-IL" sz="1600" b="1" dirty="0"/>
            </a:br>
            <a:r>
              <a:rPr lang="he-IL" sz="1600" b="1" dirty="0" smtClean="0"/>
              <a:t>    אתם </a:t>
            </a:r>
            <a:r>
              <a:rPr lang="he-IL" sz="1600" b="1" dirty="0"/>
              <a:t>זוכרים בערבים </a:t>
            </a:r>
            <a:br>
              <a:rPr lang="he-IL" sz="1600" b="1" dirty="0"/>
            </a:br>
            <a:r>
              <a:rPr lang="he-IL" sz="1600" b="1" dirty="0" smtClean="0"/>
              <a:t>    מתחת </a:t>
            </a:r>
            <a:r>
              <a:rPr lang="he-IL" sz="1600" b="1" dirty="0"/>
              <a:t>גג של כוכבים </a:t>
            </a:r>
            <a:br>
              <a:rPr lang="he-IL" sz="1600" b="1" dirty="0"/>
            </a:br>
            <a:r>
              <a:rPr lang="he-IL" sz="1600" b="1" dirty="0" smtClean="0"/>
              <a:t>    עם </a:t>
            </a:r>
            <a:r>
              <a:rPr lang="he-IL" sz="1600" b="1" dirty="0"/>
              <a:t>חברות וחברים </a:t>
            </a:r>
            <a:br>
              <a:rPr lang="he-IL" sz="1600" b="1" dirty="0"/>
            </a:br>
            <a:r>
              <a:rPr lang="he-IL" sz="1600" b="1" dirty="0" smtClean="0"/>
              <a:t>    היינו </a:t>
            </a:r>
            <a:r>
              <a:rPr lang="he-IL" sz="1600" b="1" dirty="0"/>
              <a:t>לפעמים שרים.</a:t>
            </a:r>
            <a:endParaRPr lang="en-US" sz="1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1800" b="1" dirty="0" smtClean="0"/>
              <a:t>1. אתם </a:t>
            </a:r>
            <a:r>
              <a:rPr lang="he-IL" sz="1800" b="1" dirty="0"/>
              <a:t>זוכרים את השירים </a:t>
            </a:r>
            <a:br>
              <a:rPr lang="he-IL" sz="1800" b="1" dirty="0"/>
            </a:br>
            <a:r>
              <a:rPr lang="he-IL" sz="1800" b="1" dirty="0" smtClean="0"/>
              <a:t>    ששרנו </a:t>
            </a:r>
            <a:r>
              <a:rPr lang="he-IL" sz="1800" b="1" dirty="0"/>
              <a:t>אז, את שמי הפז, </a:t>
            </a:r>
            <a:br>
              <a:rPr lang="he-IL" sz="1800" b="1" dirty="0"/>
            </a:br>
            <a:r>
              <a:rPr lang="he-IL" sz="1800" b="1" dirty="0" smtClean="0"/>
              <a:t>    אתם </a:t>
            </a:r>
            <a:r>
              <a:rPr lang="he-IL" sz="1800" b="1" dirty="0"/>
              <a:t>זוכרים בערבים </a:t>
            </a:r>
            <a:br>
              <a:rPr lang="he-IL" sz="1800" b="1" dirty="0"/>
            </a:br>
            <a:r>
              <a:rPr lang="he-IL" sz="1800" b="1" dirty="0" smtClean="0"/>
              <a:t>    מתחת </a:t>
            </a:r>
            <a:r>
              <a:rPr lang="he-IL" sz="1800" b="1" dirty="0"/>
              <a:t>גג של כוכבים </a:t>
            </a:r>
            <a:br>
              <a:rPr lang="he-IL" sz="1800" b="1" dirty="0"/>
            </a:br>
            <a:r>
              <a:rPr lang="he-IL" sz="1800" b="1" dirty="0" smtClean="0"/>
              <a:t>    עם </a:t>
            </a:r>
            <a:r>
              <a:rPr lang="he-IL" sz="1800" b="1" dirty="0"/>
              <a:t>חברות וחברים </a:t>
            </a:r>
            <a:br>
              <a:rPr lang="he-IL" sz="1800" b="1" dirty="0"/>
            </a:br>
            <a:r>
              <a:rPr lang="he-IL" sz="1800" b="1" dirty="0" smtClean="0"/>
              <a:t>    היינו </a:t>
            </a:r>
            <a:r>
              <a:rPr lang="he-IL" sz="1800" b="1" dirty="0"/>
              <a:t>לפעמים שרים. </a:t>
            </a:r>
            <a:br>
              <a:rPr lang="he-IL" sz="1800" b="1" dirty="0"/>
            </a:br>
            <a:r>
              <a:rPr lang="he-IL" sz="1800" b="1" dirty="0"/>
              <a:t/>
            </a:r>
            <a:br>
              <a:rPr lang="he-IL" sz="1800" b="1" dirty="0"/>
            </a:br>
            <a:r>
              <a:rPr lang="he-IL" sz="1800" b="1" dirty="0" smtClean="0"/>
              <a:t>2. אתם </a:t>
            </a:r>
            <a:r>
              <a:rPr lang="he-IL" sz="1800" b="1" dirty="0"/>
              <a:t>זוכרים את הטיול </a:t>
            </a:r>
            <a:br>
              <a:rPr lang="he-IL" sz="1800" b="1" dirty="0"/>
            </a:br>
            <a:r>
              <a:rPr lang="he-IL" sz="1800" b="1" dirty="0" smtClean="0"/>
              <a:t>    עם </a:t>
            </a:r>
            <a:r>
              <a:rPr lang="he-IL" sz="1800" b="1" dirty="0"/>
              <a:t>המדריך ההוא שאול </a:t>
            </a:r>
            <a:br>
              <a:rPr lang="he-IL" sz="1800" b="1" dirty="0"/>
            </a:br>
            <a:r>
              <a:rPr lang="he-IL" sz="1800" b="1" dirty="0" smtClean="0"/>
              <a:t>    ואיך </a:t>
            </a:r>
            <a:r>
              <a:rPr lang="he-IL" sz="1800" b="1" dirty="0"/>
              <a:t>אהרונצ'יק הבריון </a:t>
            </a:r>
            <a:br>
              <a:rPr lang="he-IL" sz="1800" b="1" dirty="0"/>
            </a:br>
            <a:r>
              <a:rPr lang="he-IL" sz="1800" b="1" dirty="0" smtClean="0"/>
              <a:t>    היה </a:t>
            </a:r>
            <a:r>
              <a:rPr lang="he-IL" sz="1800" b="1" dirty="0"/>
              <a:t>לוחץ אקורדיון </a:t>
            </a:r>
            <a:br>
              <a:rPr lang="he-IL" sz="1800" b="1" dirty="0"/>
            </a:br>
            <a:r>
              <a:rPr lang="he-IL" sz="1800" b="1" dirty="0" smtClean="0"/>
              <a:t>    וגם </a:t>
            </a:r>
            <a:r>
              <a:rPr lang="he-IL" sz="1800" b="1" dirty="0"/>
              <a:t>צועק בקול אדיר: </a:t>
            </a:r>
            <a:br>
              <a:rPr lang="he-IL" sz="1800" b="1" dirty="0"/>
            </a:br>
            <a:r>
              <a:rPr lang="he-IL" sz="1800" b="1" dirty="0" smtClean="0"/>
              <a:t>   "</a:t>
            </a:r>
            <a:r>
              <a:rPr lang="he-IL" sz="1800" b="1" dirty="0"/>
              <a:t>עכשיו כולם, כולם לשיר". 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971800" y="1600200"/>
            <a:ext cx="2743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he-IL" sz="1800" b="1" dirty="0" smtClean="0"/>
              <a:t>3. ובלילות </a:t>
            </a:r>
            <a:r>
              <a:rPr lang="he-IL" sz="1800" b="1" dirty="0"/>
              <a:t>הכי קרים </a:t>
            </a:r>
            <a:br>
              <a:rPr lang="he-IL" sz="1800" b="1" dirty="0"/>
            </a:br>
            <a:r>
              <a:rPr lang="he-IL" sz="1800" b="1" dirty="0" smtClean="0"/>
              <a:t>    היינו </a:t>
            </a:r>
            <a:r>
              <a:rPr lang="he-IL" sz="1800" b="1" dirty="0"/>
              <a:t>סתם מאושרים </a:t>
            </a:r>
            <a:br>
              <a:rPr lang="he-IL" sz="1800" b="1" dirty="0"/>
            </a:br>
            <a:r>
              <a:rPr lang="he-IL" sz="1800" b="1" dirty="0" smtClean="0"/>
              <a:t>    עם </a:t>
            </a:r>
            <a:r>
              <a:rPr lang="he-IL" sz="1800" b="1" dirty="0"/>
              <a:t>בדל סיגריה ראשונה, </a:t>
            </a:r>
            <a:br>
              <a:rPr lang="he-IL" sz="1800" b="1" dirty="0"/>
            </a:br>
            <a:r>
              <a:rPr lang="he-IL" sz="1800" b="1" dirty="0" smtClean="0"/>
              <a:t>    לוקחים </a:t>
            </a:r>
            <a:r>
              <a:rPr lang="he-IL" sz="1800" b="1" dirty="0"/>
              <a:t>ללב ולריאות </a:t>
            </a:r>
            <a:br>
              <a:rPr lang="he-IL" sz="1800" b="1" dirty="0"/>
            </a:br>
            <a:r>
              <a:rPr lang="he-IL" sz="1800" b="1" dirty="0" smtClean="0"/>
              <a:t>    משתעלים </a:t>
            </a:r>
            <a:r>
              <a:rPr lang="he-IL" sz="1800" b="1" dirty="0"/>
              <a:t>ושואלים, </a:t>
            </a:r>
            <a:br>
              <a:rPr lang="he-IL" sz="1800" b="1" dirty="0"/>
            </a:br>
            <a:r>
              <a:rPr lang="he-IL" sz="1800" b="1" dirty="0" smtClean="0"/>
              <a:t>    ומחכים </a:t>
            </a:r>
            <a:r>
              <a:rPr lang="he-IL" sz="1800" b="1" dirty="0"/>
              <a:t>להפתעות. </a:t>
            </a:r>
            <a:br>
              <a:rPr lang="he-IL" sz="1800" b="1" dirty="0"/>
            </a:br>
            <a:r>
              <a:rPr lang="he-IL" sz="1800" b="1" dirty="0"/>
              <a:t/>
            </a:r>
            <a:br>
              <a:rPr lang="he-IL" sz="1800" b="1" dirty="0"/>
            </a:br>
            <a:r>
              <a:rPr lang="he-IL" sz="1800" b="1" dirty="0" smtClean="0"/>
              <a:t>4. ביום </a:t>
            </a:r>
            <a:r>
              <a:rPr lang="he-IL" sz="1800" b="1" dirty="0"/>
              <a:t>שישי על הגדר </a:t>
            </a:r>
            <a:br>
              <a:rPr lang="he-IL" sz="1800" b="1" dirty="0"/>
            </a:br>
            <a:r>
              <a:rPr lang="he-IL" sz="1800" b="1" dirty="0" smtClean="0"/>
              <a:t>    עם </a:t>
            </a:r>
            <a:r>
              <a:rPr lang="he-IL" sz="1800" b="1" dirty="0"/>
              <a:t>הידיים בכיסים </a:t>
            </a:r>
            <a:br>
              <a:rPr lang="he-IL" sz="1800" b="1" dirty="0"/>
            </a:br>
            <a:r>
              <a:rPr lang="he-IL" sz="1800" b="1" dirty="0" smtClean="0"/>
              <a:t>    ואליהו </a:t>
            </a:r>
            <a:r>
              <a:rPr lang="he-IL" sz="1800" b="1" dirty="0"/>
              <a:t>השמן </a:t>
            </a:r>
            <a:br>
              <a:rPr lang="he-IL" sz="1800" b="1" dirty="0"/>
            </a:br>
            <a:r>
              <a:rPr lang="he-IL" sz="1800" b="1" dirty="0" smtClean="0"/>
              <a:t>    אומר </a:t>
            </a:r>
            <a:r>
              <a:rPr lang="he-IL" sz="1800" b="1" dirty="0"/>
              <a:t>מילים נורא גסים, </a:t>
            </a:r>
            <a:br>
              <a:rPr lang="he-IL" sz="1800" b="1" dirty="0"/>
            </a:br>
            <a:r>
              <a:rPr lang="he-IL" sz="1800" b="1" dirty="0" smtClean="0"/>
              <a:t>    אבל </a:t>
            </a:r>
            <a:r>
              <a:rPr lang="he-IL" sz="1800" b="1" dirty="0"/>
              <a:t>בחושך לא ראו </a:t>
            </a:r>
            <a:br>
              <a:rPr lang="he-IL" sz="1800" b="1" dirty="0"/>
            </a:br>
            <a:r>
              <a:rPr lang="he-IL" sz="1800" b="1" dirty="0" smtClean="0"/>
              <a:t>    איך </a:t>
            </a:r>
            <a:r>
              <a:rPr lang="he-IL" sz="1800" b="1" dirty="0"/>
              <a:t>שהסמקנו וגם הוא.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0621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 fontScale="90000"/>
          </a:bodyPr>
          <a:lstStyle/>
          <a:p>
            <a:pPr rtl="1"/>
            <a:r>
              <a:rPr lang="he-IL" sz="4900" b="1" dirty="0">
                <a:solidFill>
                  <a:srgbClr val="FF9900"/>
                </a:solidFill>
              </a:rPr>
              <a:t>כאלה היו הימים</a:t>
            </a:r>
            <a:br>
              <a:rPr lang="he-IL" sz="4900" b="1" dirty="0">
                <a:solidFill>
                  <a:srgbClr val="FF9900"/>
                </a:solidFill>
              </a:rPr>
            </a:br>
            <a:r>
              <a:rPr lang="he-IL" sz="2000" b="1" dirty="0" smtClean="0"/>
              <a:t>מילים</a:t>
            </a:r>
            <a:r>
              <a:rPr lang="en-US" sz="2000" b="1" dirty="0"/>
              <a:t>: </a:t>
            </a:r>
            <a:r>
              <a:rPr lang="he-IL" sz="2000" b="1" dirty="0">
                <a:hlinkClick r:id="rId2"/>
              </a:rPr>
              <a:t>מיקי הרטבי</a:t>
            </a:r>
            <a:r>
              <a:rPr lang="en-US" sz="2000" b="1" dirty="0"/>
              <a:t> </a:t>
            </a:r>
            <a:r>
              <a:rPr lang="he-IL" sz="2000" b="1" dirty="0"/>
              <a:t>לחן</a:t>
            </a:r>
            <a:r>
              <a:rPr lang="en-US" sz="2000" b="1" dirty="0"/>
              <a:t>: </a:t>
            </a:r>
            <a:r>
              <a:rPr lang="he-IL" sz="2000" b="1" dirty="0">
                <a:hlinkClick r:id="rId3"/>
              </a:rPr>
              <a:t>לא </a:t>
            </a:r>
            <a:r>
              <a:rPr lang="he-IL" sz="2000" b="1" dirty="0" smtClean="0">
                <a:hlinkClick r:id="rId3"/>
              </a:rPr>
              <a:t>ידוע</a:t>
            </a:r>
            <a:r>
              <a:rPr lang="he-IL" b="1" dirty="0" smtClean="0">
                <a:solidFill>
                  <a:srgbClr val="FF9900"/>
                </a:solidFill>
              </a:rPr>
              <a:t> </a:t>
            </a:r>
            <a:r>
              <a:rPr lang="en-US" sz="2400" u="sng" dirty="0" smtClean="0">
                <a:hlinkClick r:id="rId4"/>
              </a:rPr>
              <a:t>https</a:t>
            </a:r>
            <a:r>
              <a:rPr lang="en-US" sz="2400" u="sng" dirty="0">
                <a:hlinkClick r:id="rId4"/>
              </a:rPr>
              <a:t>://www.youtube.com/watch?v=C262bCvZ6Rc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51037"/>
            <a:ext cx="4038600" cy="45259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dirty="0" smtClean="0"/>
              <a:t>4. רק הלילה בעמדי בפתח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he-IL" dirty="0" smtClean="0"/>
              <a:t>    של אותו פונדק ישן נושן</a:t>
            </a:r>
            <a:r>
              <a:rPr lang="en-US" dirty="0" smtClean="0"/>
              <a:t>. </a:t>
            </a:r>
            <a:br>
              <a:rPr lang="en-US" dirty="0" smtClean="0"/>
            </a:br>
            <a:r>
              <a:rPr lang="he-IL" dirty="0" smtClean="0"/>
              <a:t>    בזגוגית ראיתי את הצלם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he-IL" dirty="0" smtClean="0"/>
              <a:t>    של דמותי סחוטה כמו עשן</a:t>
            </a:r>
            <a:r>
              <a:rPr lang="en-US" dirty="0" smtClean="0"/>
              <a:t>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    </a:t>
            </a:r>
            <a:r>
              <a:rPr lang="he-IL" sz="3000" b="1" dirty="0" smtClean="0">
                <a:solidFill>
                  <a:srgbClr val="002060"/>
                </a:solidFill>
              </a:rPr>
              <a:t>היו </a:t>
            </a:r>
            <a:r>
              <a:rPr lang="he-IL" sz="3000" b="1" dirty="0">
                <a:solidFill>
                  <a:srgbClr val="002060"/>
                </a:solidFill>
              </a:rPr>
              <a:t>ימים, חבר</a:t>
            </a:r>
            <a:r>
              <a:rPr lang="en-US" dirty="0" smtClean="0"/>
              <a:t>...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5. מבפנים עלה צחוקם פרוע</a:t>
            </a:r>
            <a:r>
              <a:rPr lang="en-US" dirty="0" smtClean="0"/>
              <a:t>, </a:t>
            </a:r>
            <a:br>
              <a:rPr lang="en-US" dirty="0" smtClean="0"/>
            </a:br>
            <a:r>
              <a:rPr lang="he-IL" dirty="0" smtClean="0"/>
              <a:t>    שמעתי את קולך מימים</a:t>
            </a:r>
            <a:r>
              <a:rPr lang="en-US" dirty="0" smtClean="0"/>
              <a:t>. </a:t>
            </a:r>
            <a:br>
              <a:rPr lang="en-US" dirty="0" smtClean="0"/>
            </a:br>
            <a:r>
              <a:rPr lang="he-IL" dirty="0" smtClean="0"/>
              <a:t>    ידידי זקנו אך ידוע</a:t>
            </a:r>
            <a:r>
              <a:rPr lang="en-US" dirty="0" smtClean="0"/>
              <a:t>, </a:t>
            </a:r>
            <a:br>
              <a:rPr lang="en-US" dirty="0" smtClean="0"/>
            </a:br>
            <a:r>
              <a:rPr lang="he-IL" dirty="0" smtClean="0"/>
              <a:t>    החלומות יהיו תמיד תמימים</a:t>
            </a:r>
            <a:r>
              <a:rPr lang="en-US" dirty="0" smtClean="0"/>
              <a:t>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    </a:t>
            </a:r>
            <a:r>
              <a:rPr lang="he-IL" sz="3000" b="1" dirty="0">
                <a:solidFill>
                  <a:srgbClr val="002060"/>
                </a:solidFill>
              </a:rPr>
              <a:t>היו ימים, חבר</a:t>
            </a:r>
            <a:r>
              <a:rPr lang="en-US" sz="3000" b="1" dirty="0">
                <a:solidFill>
                  <a:srgbClr val="002060"/>
                </a:solidFill>
              </a:rPr>
              <a:t>.</a:t>
            </a:r>
            <a:r>
              <a:rPr lang="en-US" dirty="0" smtClean="0"/>
              <a:t>.. 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51037"/>
            <a:ext cx="3810000" cy="45259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dirty="0" smtClean="0"/>
              <a:t>1. במשעול </a:t>
            </a:r>
            <a:r>
              <a:rPr lang="he-IL" dirty="0"/>
              <a:t>הצר תמצא עדיין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את </a:t>
            </a:r>
            <a:r>
              <a:rPr lang="he-IL" dirty="0"/>
              <a:t>אותו פונדק ישן נושן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 ותזכור </a:t>
            </a:r>
            <a:r>
              <a:rPr lang="he-IL" dirty="0"/>
              <a:t>איך שיר וצחוק ויין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רקמו </a:t>
            </a:r>
            <a:r>
              <a:rPr lang="he-IL" dirty="0"/>
              <a:t>חלום צעיר בתוך עשן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2. </a:t>
            </a:r>
            <a:r>
              <a:rPr lang="he-IL" sz="3000" b="1" dirty="0">
                <a:solidFill>
                  <a:srgbClr val="002060"/>
                </a:solidFill>
              </a:rPr>
              <a:t>היו ימים, חבר</a:t>
            </a:r>
            <a:r>
              <a:rPr lang="en-US" sz="3000" b="1" dirty="0">
                <a:solidFill>
                  <a:srgbClr val="002060"/>
                </a:solidFill>
              </a:rPr>
              <a:t>.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אך </a:t>
            </a:r>
            <a:r>
              <a:rPr lang="he-IL" dirty="0"/>
              <a:t>הם חלפו מהר</a:t>
            </a:r>
            <a:r>
              <a:rPr lang="en-US" dirty="0"/>
              <a:t>. </a:t>
            </a:r>
            <a:br>
              <a:rPr lang="en-US" dirty="0"/>
            </a:br>
            <a:r>
              <a:rPr lang="he-IL" dirty="0" smtClean="0"/>
              <a:t>    רקדנו </a:t>
            </a:r>
            <a:r>
              <a:rPr lang="he-IL" dirty="0"/>
              <a:t>וזימרנו "כה לחי</a:t>
            </a:r>
            <a:r>
              <a:rPr lang="en-US" dirty="0"/>
              <a:t>", </a:t>
            </a:r>
            <a:br>
              <a:rPr lang="en-US" dirty="0"/>
            </a:br>
            <a:r>
              <a:rPr lang="he-IL" dirty="0" smtClean="0"/>
              <a:t>    לחמנו </a:t>
            </a:r>
            <a:r>
              <a:rPr lang="he-IL" dirty="0"/>
              <a:t>מלחמות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 חלמנו </a:t>
            </a:r>
            <a:r>
              <a:rPr lang="he-IL" dirty="0"/>
              <a:t>חלומות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 היינו </a:t>
            </a:r>
            <a:r>
              <a:rPr lang="he-IL" dirty="0"/>
              <a:t>צעירים והיה כדאי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3. איך </a:t>
            </a:r>
            <a:r>
              <a:rPr lang="he-IL" dirty="0"/>
              <a:t>נבלו שנים כנבול הפרח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 נשרו </a:t>
            </a:r>
            <a:r>
              <a:rPr lang="he-IL" dirty="0"/>
              <a:t>החלומות עם השנים</a:t>
            </a:r>
            <a:r>
              <a:rPr lang="en-US" dirty="0"/>
              <a:t>. </a:t>
            </a:r>
            <a:br>
              <a:rPr lang="en-US" dirty="0"/>
            </a:br>
            <a:r>
              <a:rPr lang="he-IL" dirty="0" smtClean="0"/>
              <a:t>    אם </a:t>
            </a:r>
            <a:r>
              <a:rPr lang="he-IL" dirty="0"/>
              <a:t>תפגוש אותי עובר בדרך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 חייך </a:t>
            </a:r>
            <a:r>
              <a:rPr lang="he-IL" dirty="0"/>
              <a:t>אלי מתוך קמטי פנים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   </a:t>
            </a:r>
            <a:r>
              <a:rPr lang="he-IL" sz="3000" b="1" dirty="0">
                <a:solidFill>
                  <a:srgbClr val="002060"/>
                </a:solidFill>
              </a:rPr>
              <a:t>היו ימים, חבר</a:t>
            </a:r>
            <a:r>
              <a:rPr lang="en-US" dirty="0"/>
              <a:t>...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 fontScale="90000"/>
          </a:bodyPr>
          <a:lstStyle/>
          <a:p>
            <a:pPr rtl="1"/>
            <a:r>
              <a:rPr lang="he-IL" sz="4900" b="1" dirty="0" smtClean="0">
                <a:solidFill>
                  <a:srgbClr val="FF9900"/>
                </a:solidFill>
              </a:rPr>
              <a:t>צבעונים </a:t>
            </a:r>
            <a:r>
              <a:rPr lang="he-IL" sz="4900" b="1" dirty="0">
                <a:solidFill>
                  <a:srgbClr val="FF9900"/>
                </a:solidFill>
              </a:rPr>
              <a:t>-הו וניה הו </a:t>
            </a:r>
            <a:r>
              <a:rPr lang="he-IL" sz="4900" b="1" dirty="0" smtClean="0">
                <a:solidFill>
                  <a:srgbClr val="FF9900"/>
                </a:solidFill>
              </a:rPr>
              <a:t>וניה</a:t>
            </a:r>
            <a:br>
              <a:rPr lang="he-IL" sz="4900" b="1" dirty="0" smtClean="0">
                <a:solidFill>
                  <a:srgbClr val="FF9900"/>
                </a:solidFill>
              </a:rPr>
            </a:br>
            <a:r>
              <a:rPr lang="he-IL" sz="1800" b="1" dirty="0"/>
              <a:t>מילים:</a:t>
            </a:r>
            <a:r>
              <a:rPr lang="he-IL" sz="1800" dirty="0"/>
              <a:t> </a:t>
            </a:r>
            <a:r>
              <a:rPr lang="he-IL" sz="1800" u="sng" dirty="0">
                <a:hlinkClick r:id="rId2"/>
              </a:rPr>
              <a:t>לא </a:t>
            </a:r>
            <a:r>
              <a:rPr lang="he-IL" sz="1800" u="sng" dirty="0" smtClean="0">
                <a:hlinkClick r:id="rId2"/>
              </a:rPr>
              <a:t>ידוע</a:t>
            </a:r>
            <a:r>
              <a:rPr lang="he-IL" sz="1800" u="sng" dirty="0" smtClean="0"/>
              <a:t>  </a:t>
            </a:r>
            <a:r>
              <a:rPr lang="he-IL" sz="1800" b="1" dirty="0" smtClean="0"/>
              <a:t>לחן</a:t>
            </a:r>
            <a:r>
              <a:rPr lang="he-IL" sz="1800" b="1" dirty="0"/>
              <a:t>:</a:t>
            </a:r>
            <a:r>
              <a:rPr lang="he-IL" sz="1800" dirty="0"/>
              <a:t> </a:t>
            </a:r>
            <a:r>
              <a:rPr lang="he-IL" sz="1800" u="sng" dirty="0">
                <a:hlinkClick r:id="rId3"/>
              </a:rPr>
              <a:t>לא ידוע (רוסי)</a:t>
            </a:r>
            <a:r>
              <a:rPr lang="he-IL" sz="4900" b="1" dirty="0" smtClean="0">
                <a:solidFill>
                  <a:srgbClr val="FF9900"/>
                </a:solidFill>
              </a:rPr>
              <a:t/>
            </a:r>
            <a:br>
              <a:rPr lang="he-IL" sz="4900" b="1" dirty="0" smtClean="0">
                <a:solidFill>
                  <a:srgbClr val="FF9900"/>
                </a:solidFill>
              </a:rPr>
            </a:br>
            <a:r>
              <a:rPr lang="he-IL" sz="4900" b="1" dirty="0" smtClean="0">
                <a:solidFill>
                  <a:srgbClr val="FF9900"/>
                </a:solidFill>
              </a:rPr>
              <a:t> </a:t>
            </a:r>
            <a:r>
              <a:rPr lang="en-US" sz="2400" u="sng" dirty="0">
                <a:hlinkClick r:id="rId4"/>
              </a:rPr>
              <a:t>http://</a:t>
            </a:r>
            <a:r>
              <a:rPr lang="en-US" sz="2400" u="sng" dirty="0" smtClean="0">
                <a:hlinkClick r:id="rId4"/>
              </a:rPr>
              <a:t>www.zemereshet.co.il/song.asp?id=2184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76200" y="2590800"/>
            <a:ext cx="4724400" cy="27432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b="1" dirty="0" smtClean="0"/>
              <a:t>3. וַנְיָה</a:t>
            </a:r>
            <a:r>
              <a:rPr lang="he-IL" b="1" dirty="0"/>
              <a:t>, הוֹי וַנְיָה, אַחִי הַיָּקָר</a:t>
            </a:r>
            <a:br>
              <a:rPr lang="he-IL" b="1" dirty="0"/>
            </a:br>
            <a:r>
              <a:rPr lang="he-IL" b="1" dirty="0" smtClean="0"/>
              <a:t>    קַח </a:t>
            </a:r>
            <a:r>
              <a:rPr lang="he-IL" b="1" dirty="0"/>
              <a:t>אוֹתִי לַמִּלְחָמָה</a:t>
            </a:r>
            <a:br>
              <a:rPr lang="he-IL" b="1" dirty="0"/>
            </a:br>
            <a:r>
              <a:rPr lang="he-IL" b="1" dirty="0" smtClean="0"/>
              <a:t>    אַתָּה </a:t>
            </a:r>
            <a:r>
              <a:rPr lang="he-IL" b="1" dirty="0"/>
              <a:t>תִּהְיֶה שָׁם קוֹמִיסָר </a:t>
            </a:r>
            <a:r>
              <a:rPr lang="he-IL" b="1" dirty="0" smtClean="0"/>
              <a:t>אָדֹם</a:t>
            </a:r>
          </a:p>
          <a:p>
            <a:pPr marL="0" indent="0" algn="r" rtl="1">
              <a:buNone/>
            </a:pPr>
            <a:r>
              <a:rPr lang="he-IL" b="1" dirty="0" smtClean="0"/>
              <a:t>    וַאֲנִי </a:t>
            </a:r>
            <a:r>
              <a:rPr lang="he-IL" b="1" dirty="0"/>
              <a:t>אֶהְיֶה אָחוֹת רַחְמָנִיָּה</a:t>
            </a:r>
            <a:r>
              <a:rPr lang="he-IL" b="1" dirty="0" smtClean="0"/>
              <a:t>.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he-IL" b="1" dirty="0"/>
              <a:t>צִבְעוֹנִים, אַחַי הַצִבְעוֹנִים!</a:t>
            </a:r>
            <a:r>
              <a:rPr lang="he-IL" b="1" dirty="0"/>
              <a:t/>
            </a:r>
            <a:br>
              <a:rPr lang="he-IL" b="1" dirty="0"/>
            </a:br>
            <a:r>
              <a:rPr lang="he-IL" b="1" dirty="0"/>
              <a:t>בַּכֹּל אֲשֵׁמָה הַחֶבְרַיָּה</a:t>
            </a:r>
            <a:r>
              <a:rPr lang="he-IL" b="1" dirty="0"/>
              <a:t/>
            </a:r>
            <a:br>
              <a:rPr lang="he-IL" b="1" dirty="0"/>
            </a:br>
            <a:r>
              <a:rPr lang="he-IL" b="1" dirty="0"/>
              <a:t>אִבַּדְנוּ כָּל אֲשֶׁר יָקָר הָיָה</a:t>
            </a:r>
            <a:r>
              <a:rPr lang="he-IL" b="1" dirty="0"/>
              <a:t/>
            </a:r>
            <a:br>
              <a:rPr lang="he-IL" b="1" dirty="0"/>
            </a:br>
            <a:r>
              <a:rPr lang="he-IL" b="1" dirty="0"/>
              <a:t>וְלֹא יָשׁוּב עוֹד לְעוֹלָם.</a:t>
            </a:r>
            <a:r>
              <a:rPr lang="he-IL" dirty="0"/>
              <a:t/>
            </a:r>
            <a:br>
              <a:rPr lang="he-IL" dirty="0"/>
            </a:br>
            <a:endParaRPr lang="he-IL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he-IL" b="1" dirty="0" smtClean="0"/>
              <a:t>אִמָּא </a:t>
            </a:r>
            <a:r>
              <a:rPr lang="he-IL" b="1" dirty="0"/>
              <a:t>אָמְרָה לְוַנְיָה:</a:t>
            </a:r>
            <a:r>
              <a:rPr lang="he-IL" b="1" dirty="0"/>
              <a:t/>
            </a:r>
            <a:br>
              <a:rPr lang="he-IL" b="1" dirty="0"/>
            </a:br>
            <a:r>
              <a:rPr lang="he-IL" b="1" dirty="0"/>
              <a:t>וַנְיָה, בְּנִי הַיָּקָר.</a:t>
            </a:r>
            <a:r>
              <a:rPr lang="he-IL" b="1" dirty="0"/>
              <a:t/>
            </a:r>
            <a:br>
              <a:rPr lang="he-IL" b="1" dirty="0"/>
            </a:br>
            <a:r>
              <a:rPr lang="he-IL" b="1" dirty="0"/>
              <a:t>חֲדַל לְשׁוֹטֵט בָּרְחוֹבוֹת</a:t>
            </a:r>
            <a:r>
              <a:rPr lang="he-IL" b="1" dirty="0"/>
              <a:t/>
            </a:r>
            <a:br>
              <a:rPr lang="he-IL" b="1" dirty="0"/>
            </a:br>
            <a:r>
              <a:rPr lang="he-IL" b="1" dirty="0"/>
              <a:t>וּבַחוּרוֹת אֲדֻמּוֹת לֶאֱהֹב</a:t>
            </a:r>
            <a:r>
              <a:rPr lang="he-IL" b="1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FF9900"/>
                </a:solidFill>
              </a:rPr>
              <a:t>שירה </a:t>
            </a:r>
            <a:r>
              <a:rPr lang="he-IL" b="1" dirty="0">
                <a:solidFill>
                  <a:srgbClr val="FF9900"/>
                </a:solidFill>
              </a:rPr>
              <a:t>בציבור עם דייב </a:t>
            </a:r>
            <a:r>
              <a:rPr lang="he-IL" b="1" dirty="0" smtClean="0">
                <a:solidFill>
                  <a:srgbClr val="FF9900"/>
                </a:solidFill>
              </a:rPr>
              <a:t>אורן </a:t>
            </a:r>
            <a:r>
              <a:rPr lang="en-US" b="1" dirty="0" smtClean="0">
                <a:solidFill>
                  <a:srgbClr val="FF9900"/>
                </a:solidFill>
              </a:rPr>
              <a:t/>
            </a:r>
            <a:br>
              <a:rPr lang="en-US" b="1" dirty="0" smtClean="0">
                <a:solidFill>
                  <a:srgbClr val="FF9900"/>
                </a:solidFill>
              </a:rPr>
            </a:br>
            <a:r>
              <a:rPr lang="he-IL" b="1" dirty="0" smtClean="0">
                <a:solidFill>
                  <a:srgbClr val="FF9900"/>
                </a:solidFill>
              </a:rPr>
              <a:t>שירים </a:t>
            </a:r>
            <a:r>
              <a:rPr lang="he-IL" b="1" dirty="0">
                <a:solidFill>
                  <a:srgbClr val="FF9900"/>
                </a:solidFill>
              </a:rPr>
              <a:t>רוסיים בעברית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382000" cy="2438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e-IL" dirty="0"/>
              <a:t/>
            </a:r>
            <a:br>
              <a:rPr lang="he-IL" dirty="0"/>
            </a:br>
            <a:r>
              <a:rPr lang="en-US" u="sng" dirty="0">
                <a:hlinkClick r:id="rId2"/>
              </a:rPr>
              <a:t>https://www.youtube.com/watch?v=IyS1iD1Fbn0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752600"/>
          </a:xfrm>
        </p:spPr>
        <p:txBody>
          <a:bodyPr>
            <a:normAutofit fontScale="90000"/>
          </a:bodyPr>
          <a:lstStyle/>
          <a:p>
            <a:pPr rtl="1"/>
            <a:r>
              <a:rPr lang="ar-SA" b="1" dirty="0">
                <a:solidFill>
                  <a:srgbClr val="FF9900"/>
                </a:solidFill>
              </a:rPr>
              <a:t>"</a:t>
            </a:r>
            <a:r>
              <a:rPr lang="he-IL" b="1" dirty="0">
                <a:solidFill>
                  <a:srgbClr val="FF9900"/>
                </a:solidFill>
              </a:rPr>
              <a:t>החגיגה נגמרת</a:t>
            </a:r>
            <a:r>
              <a:rPr lang="ar-SA" b="1" dirty="0" smtClean="0">
                <a:solidFill>
                  <a:srgbClr val="FF9900"/>
                </a:solidFill>
              </a:rPr>
              <a:t>"</a:t>
            </a:r>
            <a:r>
              <a:rPr lang="he-IL" b="1" dirty="0" smtClean="0">
                <a:solidFill>
                  <a:srgbClr val="FF9900"/>
                </a:solidFill>
              </a:rPr>
              <a:t/>
            </a:r>
            <a:br>
              <a:rPr lang="he-IL" b="1" dirty="0" smtClean="0">
                <a:solidFill>
                  <a:srgbClr val="FF9900"/>
                </a:solidFill>
              </a:rPr>
            </a:br>
            <a:r>
              <a:rPr lang="he-IL" sz="2000" b="1" dirty="0"/>
              <a:t>מילים ולחן: </a:t>
            </a:r>
            <a:r>
              <a:rPr lang="he-IL" sz="2000" b="1" dirty="0">
                <a:hlinkClick r:id="rId2"/>
              </a:rPr>
              <a:t>נעמי שמר</a:t>
            </a:r>
            <a:r>
              <a:rPr lang="he-IL" b="1" dirty="0" smtClean="0">
                <a:solidFill>
                  <a:srgbClr val="FF9900"/>
                </a:solidFill>
              </a:rPr>
              <a:t/>
            </a:r>
            <a:br>
              <a:rPr lang="he-IL" b="1" dirty="0" smtClean="0">
                <a:solidFill>
                  <a:srgbClr val="FF9900"/>
                </a:solidFill>
              </a:rPr>
            </a:br>
            <a:r>
              <a:rPr lang="en-US" sz="2200" u="sng" dirty="0" smtClean="0">
                <a:hlinkClick r:id="rId3"/>
              </a:rPr>
              <a:t>https</a:t>
            </a:r>
            <a:r>
              <a:rPr lang="en-US" sz="2200" u="sng" dirty="0">
                <a:hlinkClick r:id="rId3"/>
              </a:rPr>
              <a:t>://</a:t>
            </a:r>
            <a:r>
              <a:rPr lang="en-US" sz="2200" u="sng" dirty="0" smtClean="0">
                <a:hlinkClick r:id="rId3"/>
              </a:rPr>
              <a:t>www.youtube.com/watch?v=1_dsV0afFgA</a:t>
            </a:r>
            <a:r>
              <a:rPr lang="he-IL" sz="2200" u="sng" dirty="0" smtClean="0"/>
              <a:t/>
            </a:r>
            <a:br>
              <a:rPr lang="he-IL" sz="2200" u="sng" dirty="0" smtClean="0"/>
            </a:br>
            <a:r>
              <a:rPr lang="en-US" sz="2000" u="sng" dirty="0">
                <a:hlinkClick r:id="rId4"/>
              </a:rPr>
              <a:t>http://www.karaoke4free.com/%D7%94%D7%97%D7%92%D7%99%D7%92%D7%94-%</a:t>
            </a:r>
            <a:r>
              <a:rPr lang="en-US" sz="2000" u="sng" dirty="0" smtClean="0">
                <a:hlinkClick r:id="rId4"/>
              </a:rPr>
              <a:t>D7%A0%D7%92%D7%9E%D7%A8%D7%AA</a:t>
            </a:r>
            <a:r>
              <a:rPr lang="he-IL" sz="2000" dirty="0" smtClean="0">
                <a:solidFill>
                  <a:schemeClr val="accent2">
                    <a:lumMod val="75000"/>
                  </a:schemeClr>
                </a:solidFill>
              </a:rPr>
              <a:t> (קריוקי) 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027237"/>
            <a:ext cx="4343400" cy="4525963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r>
              <a:rPr lang="he-IL" sz="3400" dirty="0" smtClean="0"/>
              <a:t>3. מבראשית </a:t>
            </a:r>
            <a:br>
              <a:rPr lang="he-IL" sz="3400" dirty="0" smtClean="0"/>
            </a:br>
            <a:r>
              <a:rPr lang="he-IL" sz="3400" dirty="0" smtClean="0"/>
              <a:t>    את עולמך בבוקר תמיד לברוא: </a:t>
            </a:r>
            <a:br>
              <a:rPr lang="he-IL" sz="3400" dirty="0" smtClean="0"/>
            </a:br>
            <a:r>
              <a:rPr lang="he-IL" sz="3400" dirty="0" smtClean="0"/>
              <a:t>    האדמה, העשב וכל המאורות </a:t>
            </a:r>
            <a:br>
              <a:rPr lang="he-IL" sz="3400" dirty="0" smtClean="0"/>
            </a:br>
            <a:r>
              <a:rPr lang="he-IL" sz="3400" dirty="0" smtClean="0"/>
              <a:t>    ואז מן העפר, בצלם אנשים </a:t>
            </a:r>
            <a:br>
              <a:rPr lang="he-IL" sz="3400" dirty="0" smtClean="0"/>
            </a:br>
            <a:r>
              <a:rPr lang="he-IL" sz="3400" dirty="0" smtClean="0"/>
              <a:t>    לקום מחר בבוקר ולהתחיל מבראשית. </a:t>
            </a:r>
            <a:br>
              <a:rPr lang="he-IL" sz="3400" dirty="0" smtClean="0"/>
            </a:br>
            <a:r>
              <a:rPr lang="he-IL" sz="3400" dirty="0" smtClean="0"/>
              <a:t/>
            </a:r>
            <a:br>
              <a:rPr lang="he-IL" sz="3400" dirty="0" smtClean="0"/>
            </a:br>
            <a:r>
              <a:rPr lang="he-IL" sz="3400" b="1" dirty="0" smtClean="0">
                <a:solidFill>
                  <a:srgbClr val="002060"/>
                </a:solidFill>
              </a:rPr>
              <a:t>    לקום מחר בבוקר...</a:t>
            </a:r>
            <a:r>
              <a:rPr lang="he-IL" sz="3400" dirty="0" smtClean="0"/>
              <a:t> </a:t>
            </a:r>
            <a:br>
              <a:rPr lang="he-IL" sz="3400" dirty="0" smtClean="0"/>
            </a:br>
            <a:r>
              <a:rPr lang="he-IL" sz="3400" dirty="0" smtClean="0"/>
              <a:t/>
            </a:r>
            <a:br>
              <a:rPr lang="he-IL" sz="3400" dirty="0" smtClean="0"/>
            </a:br>
            <a:r>
              <a:rPr lang="he-IL" sz="3400" dirty="0" smtClean="0"/>
              <a:t>4. גם אצלך </a:t>
            </a:r>
            <a:br>
              <a:rPr lang="he-IL" sz="3400" dirty="0" smtClean="0"/>
            </a:br>
            <a:r>
              <a:rPr lang="he-IL" sz="3400" dirty="0" smtClean="0"/>
              <a:t>    החגיגה נגמרת </a:t>
            </a:r>
            <a:br>
              <a:rPr lang="he-IL" sz="3400" dirty="0" smtClean="0"/>
            </a:br>
            <a:r>
              <a:rPr lang="he-IL" sz="3400" dirty="0" smtClean="0"/>
              <a:t>    ובחצות </a:t>
            </a:r>
            <a:br>
              <a:rPr lang="he-IL" sz="3400" dirty="0" smtClean="0"/>
            </a:br>
            <a:r>
              <a:rPr lang="he-IL" sz="3400" dirty="0" smtClean="0"/>
              <a:t>    הביתה את הדרך </a:t>
            </a:r>
            <a:br>
              <a:rPr lang="he-IL" sz="3400" dirty="0" smtClean="0"/>
            </a:br>
            <a:r>
              <a:rPr lang="he-IL" sz="3400" dirty="0" smtClean="0"/>
              <a:t>    קשה לך למצוא </a:t>
            </a:r>
            <a:br>
              <a:rPr lang="he-IL" sz="3400" dirty="0" smtClean="0"/>
            </a:br>
            <a:r>
              <a:rPr lang="he-IL" sz="3400" dirty="0" smtClean="0"/>
              <a:t>    מתוך החשכה אנחנו מבקשים - </a:t>
            </a:r>
            <a:br>
              <a:rPr lang="he-IL" sz="3400" dirty="0" smtClean="0"/>
            </a:br>
            <a:r>
              <a:rPr lang="he-IL" sz="3400" dirty="0" smtClean="0"/>
              <a:t>    לקום מחר בבוקר ולהתחיל מבראשית. </a:t>
            </a:r>
            <a:br>
              <a:rPr lang="he-IL" sz="3400" dirty="0" smtClean="0"/>
            </a:br>
            <a:r>
              <a:rPr lang="he-IL" sz="3400" dirty="0" smtClean="0"/>
              <a:t/>
            </a:r>
            <a:br>
              <a:rPr lang="he-IL" sz="3400" dirty="0" smtClean="0"/>
            </a:br>
            <a:r>
              <a:rPr lang="he-IL" sz="3500" b="1" dirty="0">
                <a:solidFill>
                  <a:srgbClr val="002060"/>
                </a:solidFill>
              </a:rPr>
              <a:t>    לקום מחר בבוקר... </a:t>
            </a:r>
            <a:endParaRPr lang="en-US" sz="3500" b="1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27237"/>
            <a:ext cx="4191000" cy="4525963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r>
              <a:rPr lang="he-IL" sz="3400" dirty="0" smtClean="0"/>
              <a:t>1. ולפעמים</a:t>
            </a:r>
            <a:r>
              <a:rPr lang="he-IL" sz="3400" dirty="0"/>
              <a:t> </a:t>
            </a:r>
            <a:br>
              <a:rPr lang="he-IL" sz="3400" dirty="0"/>
            </a:br>
            <a:r>
              <a:rPr lang="he-IL" sz="3400" dirty="0" smtClean="0"/>
              <a:t>    החגיגה </a:t>
            </a:r>
            <a:r>
              <a:rPr lang="he-IL" sz="3400" dirty="0"/>
              <a:t>נגמרת </a:t>
            </a:r>
            <a:br>
              <a:rPr lang="he-IL" sz="3400" dirty="0"/>
            </a:br>
            <a:r>
              <a:rPr lang="he-IL" sz="3400" dirty="0" smtClean="0"/>
              <a:t>    כיבוי </a:t>
            </a:r>
            <a:r>
              <a:rPr lang="he-IL" sz="3400" dirty="0"/>
              <a:t>אורות </a:t>
            </a:r>
            <a:br>
              <a:rPr lang="he-IL" sz="3400" dirty="0"/>
            </a:br>
            <a:r>
              <a:rPr lang="he-IL" sz="3400" dirty="0" smtClean="0"/>
              <a:t>    החצוצרה </a:t>
            </a:r>
            <a:r>
              <a:rPr lang="he-IL" sz="3400" dirty="0"/>
              <a:t>אומרת </a:t>
            </a:r>
            <a:br>
              <a:rPr lang="he-IL" sz="3400" dirty="0"/>
            </a:br>
            <a:r>
              <a:rPr lang="he-IL" sz="3400" dirty="0" smtClean="0"/>
              <a:t>    שלום </a:t>
            </a:r>
            <a:r>
              <a:rPr lang="he-IL" sz="3400" dirty="0"/>
              <a:t>לכינורות </a:t>
            </a:r>
            <a:br>
              <a:rPr lang="he-IL" sz="3400" dirty="0"/>
            </a:br>
            <a:r>
              <a:rPr lang="he-IL" sz="3400" dirty="0" smtClean="0"/>
              <a:t>    אשמורת </a:t>
            </a:r>
            <a:r>
              <a:rPr lang="he-IL" sz="3400" dirty="0"/>
              <a:t>תיכונה נושקת לשלישית - </a:t>
            </a:r>
            <a:br>
              <a:rPr lang="he-IL" sz="3400" dirty="0"/>
            </a:br>
            <a:r>
              <a:rPr lang="he-IL" sz="3400" dirty="0" smtClean="0"/>
              <a:t>    לקום </a:t>
            </a:r>
            <a:r>
              <a:rPr lang="he-IL" sz="3400" dirty="0"/>
              <a:t>מחר בבוקר ולהתחיל מבראשית. </a:t>
            </a:r>
            <a:br>
              <a:rPr lang="he-IL" sz="3400" dirty="0"/>
            </a:br>
            <a:r>
              <a:rPr lang="he-IL" sz="3400" dirty="0"/>
              <a:t/>
            </a:r>
            <a:br>
              <a:rPr lang="he-IL" sz="3400" dirty="0"/>
            </a:br>
            <a:r>
              <a:rPr lang="he-IL" sz="3400" dirty="0" smtClean="0"/>
              <a:t>2. </a:t>
            </a:r>
            <a:r>
              <a:rPr lang="he-IL" sz="3400" b="1" dirty="0" smtClean="0">
                <a:solidFill>
                  <a:srgbClr val="002060"/>
                </a:solidFill>
              </a:rPr>
              <a:t>לקום </a:t>
            </a:r>
            <a:r>
              <a:rPr lang="he-IL" sz="3400" b="1" dirty="0">
                <a:solidFill>
                  <a:srgbClr val="002060"/>
                </a:solidFill>
              </a:rPr>
              <a:t>מחר בבוקר </a:t>
            </a:r>
            <a:r>
              <a:rPr lang="he-IL" sz="3400" dirty="0"/>
              <a:t>עם שיר חדש בלב </a:t>
            </a:r>
            <a:br>
              <a:rPr lang="he-IL" sz="3400" dirty="0"/>
            </a:br>
            <a:r>
              <a:rPr lang="he-IL" sz="3400" dirty="0" smtClean="0"/>
              <a:t>    לשיר </a:t>
            </a:r>
            <a:r>
              <a:rPr lang="he-IL" sz="3400" dirty="0"/>
              <a:t>אותו בכח, לשיר אותו בכאב </a:t>
            </a:r>
            <a:br>
              <a:rPr lang="he-IL" sz="3400" dirty="0"/>
            </a:br>
            <a:r>
              <a:rPr lang="he-IL" sz="3400" dirty="0" smtClean="0"/>
              <a:t>    לשמוע </a:t>
            </a:r>
            <a:r>
              <a:rPr lang="he-IL" sz="3400" dirty="0"/>
              <a:t>חלילים ברוח החופשית </a:t>
            </a:r>
            <a:br>
              <a:rPr lang="he-IL" sz="3400" dirty="0"/>
            </a:br>
            <a:r>
              <a:rPr lang="he-IL" sz="3400" dirty="0" smtClean="0"/>
              <a:t>    ולהתחיל </a:t>
            </a:r>
            <a:r>
              <a:rPr lang="he-IL" sz="3400" dirty="0"/>
              <a:t>מבראשית.</a:t>
            </a:r>
            <a:r>
              <a:rPr lang="he-IL" dirty="0"/>
              <a:t> 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4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dirty="0">
                <a:solidFill>
                  <a:srgbClr val="FF9900"/>
                </a:solidFill>
              </a:rPr>
              <a:t>שירים נוספים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he-IL" dirty="0"/>
              <a:t>אינך יכולה   </a:t>
            </a:r>
            <a:r>
              <a:rPr lang="en-US" u="sng" dirty="0">
                <a:hlinkClick r:id="rId2"/>
              </a:rPr>
              <a:t>https://www.youtube.com/watch?v=ls3yXXbRp64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אני גיטרה    </a:t>
            </a:r>
            <a:r>
              <a:rPr lang="en-US" u="sng" dirty="0">
                <a:hlinkClick r:id="rId3"/>
              </a:rPr>
              <a:t>https://www.youtube.com/watch?v=WE9c-6iVVwg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מחרוזת שירי תנועות של דייב </a:t>
            </a:r>
            <a:r>
              <a:rPr lang="he-IL" dirty="0" smtClean="0"/>
              <a:t>אורן </a:t>
            </a:r>
            <a:r>
              <a:rPr lang="en-US" u="sng" dirty="0" smtClean="0">
                <a:hlinkClick r:id="rId4"/>
              </a:rPr>
              <a:t>https</a:t>
            </a:r>
            <a:r>
              <a:rPr lang="en-US" u="sng" dirty="0">
                <a:hlinkClick r:id="rId4"/>
              </a:rPr>
              <a:t>://www.youtube.com/watch?v=hGVBcznhs_s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ואת </a:t>
            </a:r>
            <a:r>
              <a:rPr lang="he-IL" dirty="0" smtClean="0"/>
              <a:t>- </a:t>
            </a:r>
            <a:r>
              <a:rPr lang="he-IL" dirty="0"/>
              <a:t>הראל סקאת   </a:t>
            </a:r>
            <a:r>
              <a:rPr lang="en-US" u="sng" dirty="0">
                <a:hlinkClick r:id="rId5"/>
              </a:rPr>
              <a:t>https://www.youtube.com/watch?v=SMVmC8Y3uQs&amp;list=PLyHXY56schbm00U1EPR2oXNBiWn382fTC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מחרוזת שירי אהבה עם הזמר </a:t>
            </a:r>
            <a:r>
              <a:rPr lang="he-IL" dirty="0" smtClean="0"/>
              <a:t>ישראל דיין </a:t>
            </a:r>
            <a:r>
              <a:rPr lang="en-US" u="sng" dirty="0" smtClean="0">
                <a:hlinkClick r:id="rId6"/>
              </a:rPr>
              <a:t>https</a:t>
            </a:r>
            <a:r>
              <a:rPr lang="en-US" u="sng" dirty="0">
                <a:hlinkClick r:id="rId6"/>
              </a:rPr>
              <a:t>://www.youtube.com/watch?v=_nizx7vrP_c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עוד לא אהבתי די של יהורם גאון   </a:t>
            </a:r>
            <a:r>
              <a:rPr lang="en-US" u="sng" dirty="0">
                <a:hlinkClick r:id="rId7"/>
              </a:rPr>
              <a:t>https://www.youtube.com/watch?v=OKzwYgJEGLs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על כל אלה </a:t>
            </a:r>
            <a:r>
              <a:rPr lang="he-IL" dirty="0" smtClean="0"/>
              <a:t>(קריוקי)   </a:t>
            </a:r>
            <a:r>
              <a:rPr lang="en-US" u="sng" dirty="0">
                <a:hlinkClick r:id="rId8"/>
              </a:rPr>
              <a:t>https://www.youtube.com/watch?v=NRlfb5X7BSw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שירה בציבור גבי ברלין </a:t>
            </a:r>
            <a:r>
              <a:rPr lang="ar-SA" dirty="0"/>
              <a:t>-  </a:t>
            </a:r>
            <a:r>
              <a:rPr lang="en-US" u="sng" dirty="0">
                <a:hlinkClick r:id="rId9"/>
              </a:rPr>
              <a:t>https://www.youtube.com/watch?v=WbZUqgTu068&amp;list=PLmKKf8XozJK44iuV3xZaXS520nP6NoVKZ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שירה בציבור עם דייב אורן </a:t>
            </a:r>
            <a:r>
              <a:rPr lang="ar-SA" dirty="0"/>
              <a:t>–</a:t>
            </a:r>
            <a:r>
              <a:rPr lang="he-IL" dirty="0"/>
              <a:t> שירים רוסיים בעברית   </a:t>
            </a:r>
            <a:br>
              <a:rPr lang="he-IL" dirty="0"/>
            </a:br>
            <a:r>
              <a:rPr lang="en-US" u="sng" dirty="0">
                <a:hlinkClick r:id="rId10"/>
              </a:rPr>
              <a:t>https://www.youtube.com/watch?v=IyS1iD1Fbn0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כנס מחזור ג' דנציגר – שירי ארץ ישראל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ar-SA" dirty="0"/>
              <a:t>אתם זוכרים את השירים (חנן </a:t>
            </a:r>
            <a:r>
              <a:rPr lang="he-IL" dirty="0" smtClean="0"/>
              <a:t>  </a:t>
            </a:r>
            <a:r>
              <a:rPr lang="ar-SA" dirty="0" smtClean="0"/>
              <a:t>יובל</a:t>
            </a:r>
            <a:r>
              <a:rPr lang="ar-SA" dirty="0"/>
              <a:t>)</a:t>
            </a:r>
            <a:r>
              <a:rPr lang="he-IL" dirty="0" smtClean="0"/>
              <a:t>   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>
                <a:hlinkClick r:id="rId2"/>
              </a:rPr>
              <a:t>https://www.youtube.com/watch?v=y_bxRaX9wtA</a:t>
            </a:r>
            <a:r>
              <a:rPr lang="en-US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 smtClean="0"/>
              <a:t>אגדת דשא(חנן יובל)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 </a:t>
            </a:r>
            <a:r>
              <a:rPr lang="en-US" u="sng" dirty="0" smtClean="0">
                <a:hlinkClick r:id="rId3"/>
              </a:rPr>
              <a:t>https://www.youtube.com/watch?v=F-Fv3Xa4JfQ</a:t>
            </a:r>
            <a:r>
              <a:rPr lang="en-US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 smtClean="0"/>
              <a:t>נוף ילדות (שלמה ארצי)  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>
                <a:hlinkClick r:id="rId4"/>
              </a:rPr>
              <a:t>https://www.youtube.com/watch?v=OER8dtQPF14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ילדות נשכחת </a:t>
            </a:r>
            <a:r>
              <a:rPr lang="ar-SA" dirty="0" smtClean="0"/>
              <a:t>(</a:t>
            </a:r>
            <a:r>
              <a:rPr lang="he-IL" dirty="0" smtClean="0"/>
              <a:t>נורית גלרון</a:t>
            </a:r>
            <a:r>
              <a:rPr lang="ar-SA" dirty="0" smtClean="0"/>
              <a:t>)  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>
                <a:hlinkClick r:id="rId5"/>
              </a:rPr>
              <a:t>https://www.youtube.com/watch?v=mA1KrsBTNeQ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05800" cy="1477962"/>
          </a:xfrm>
        </p:spPr>
        <p:txBody>
          <a:bodyPr>
            <a:normAutofit fontScale="90000"/>
          </a:bodyPr>
          <a:lstStyle/>
          <a:p>
            <a:pPr lvl="0" rtl="1"/>
            <a:r>
              <a:rPr lang="he-IL" sz="4900" b="1" dirty="0" smtClean="0">
                <a:solidFill>
                  <a:srgbClr val="FF9900"/>
                </a:solidFill>
              </a:rPr>
              <a:t>אגדת </a:t>
            </a:r>
            <a:r>
              <a:rPr lang="he-IL" sz="4900" b="1" dirty="0">
                <a:solidFill>
                  <a:srgbClr val="FF9900"/>
                </a:solidFill>
              </a:rPr>
              <a:t>דשא </a:t>
            </a:r>
            <a:r>
              <a:rPr lang="he-IL" sz="2200" b="1" u="sng" dirty="0" smtClean="0">
                <a:solidFill>
                  <a:srgbClr val="0000CC"/>
                </a:solidFill>
              </a:rPr>
              <a:t>חנן יובל</a:t>
            </a:r>
            <a:r>
              <a:rPr lang="en-US" sz="2200" b="1" u="sng" dirty="0" smtClean="0">
                <a:solidFill>
                  <a:srgbClr val="0000CC"/>
                </a:solidFill>
              </a:rPr>
              <a:t/>
            </a:r>
            <a:br>
              <a:rPr lang="en-US" sz="2200" b="1" u="sng" dirty="0" smtClean="0">
                <a:solidFill>
                  <a:srgbClr val="0000CC"/>
                </a:solidFill>
              </a:rPr>
            </a:br>
            <a:r>
              <a:rPr lang="he-IL" sz="2000" b="1" dirty="0" smtClean="0"/>
              <a:t>מילים</a:t>
            </a:r>
            <a:r>
              <a:rPr lang="he-IL" sz="2000" b="1" dirty="0"/>
              <a:t>: </a:t>
            </a:r>
            <a:r>
              <a:rPr lang="he-IL" sz="2000" b="1" dirty="0">
                <a:hlinkClick r:id="rId2"/>
              </a:rPr>
              <a:t>מאיר אריאל</a:t>
            </a:r>
            <a:r>
              <a:rPr lang="en-US" sz="2000" b="1" dirty="0"/>
              <a:t>  </a:t>
            </a:r>
            <a:r>
              <a:rPr lang="he-IL" sz="2000" b="1" dirty="0"/>
              <a:t>לחן: </a:t>
            </a:r>
            <a:r>
              <a:rPr lang="he-IL" sz="2000" b="1" dirty="0">
                <a:hlinkClick r:id="rId3"/>
              </a:rPr>
              <a:t>שלום </a:t>
            </a:r>
            <a:r>
              <a:rPr lang="he-IL" sz="2000" b="1" dirty="0" smtClean="0">
                <a:hlinkClick r:id="rId3"/>
              </a:rPr>
              <a:t>חנוך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200" b="1" u="sng" dirty="0" smtClean="0">
                <a:hlinkClick r:id="rId4"/>
              </a:rPr>
              <a:t>https</a:t>
            </a:r>
            <a:r>
              <a:rPr lang="en-US" sz="2200" b="1" u="sng" dirty="0">
                <a:hlinkClick r:id="rId4"/>
              </a:rPr>
              <a:t>://www.youtube.com/watch?v=F-Fv3Xa4JfQ</a:t>
            </a:r>
            <a:r>
              <a:rPr lang="en-US" sz="2200" b="1" u="sng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429000" cy="5257800"/>
          </a:xfrm>
        </p:spPr>
        <p:txBody>
          <a:bodyPr>
            <a:noAutofit/>
          </a:bodyPr>
          <a:lstStyle/>
          <a:p>
            <a:pPr algn="r" rtl="1">
              <a:buFont typeface="+mj-lt"/>
              <a:buAutoNum type="arabicPeriod" startAt="5"/>
            </a:pPr>
            <a:r>
              <a:rPr lang="he-IL" sz="1600" b="1" dirty="0"/>
              <a:t>כיוון שתרדמה עלי נופלת </a:t>
            </a:r>
            <a:br>
              <a:rPr lang="he-IL" sz="1600" b="1" dirty="0"/>
            </a:br>
            <a:r>
              <a:rPr lang="he-IL" sz="1600" b="1" dirty="0"/>
              <a:t>שוב אין אני מצליח לאתר </a:t>
            </a:r>
            <a:br>
              <a:rPr lang="he-IL" sz="1600" b="1" dirty="0"/>
            </a:br>
            <a:r>
              <a:rPr lang="he-IL" sz="1600" b="1" dirty="0"/>
              <a:t>של מי היד אשר עלי זוחלת </a:t>
            </a:r>
            <a:br>
              <a:rPr lang="he-IL" sz="1600" b="1" dirty="0"/>
            </a:br>
            <a:r>
              <a:rPr lang="he-IL" sz="1600" b="1" dirty="0"/>
              <a:t>ואת גופי הופכת לפסנתר. </a:t>
            </a:r>
            <a:br>
              <a:rPr lang="he-IL" sz="1600" b="1" dirty="0"/>
            </a:br>
            <a:endParaRPr lang="he-IL" sz="1600" b="1" dirty="0" smtClean="0"/>
          </a:p>
          <a:p>
            <a:pPr algn="r" rtl="1">
              <a:buFont typeface="+mj-lt"/>
              <a:buAutoNum type="arabicPeriod" startAt="5"/>
            </a:pPr>
            <a:r>
              <a:rPr lang="he-IL" sz="1600" b="1" dirty="0" smtClean="0"/>
              <a:t>וכשאני </a:t>
            </a:r>
            <a:r>
              <a:rPr lang="he-IL" sz="1600" b="1" dirty="0"/>
              <a:t>מקיץ אין איש בדשא </a:t>
            </a:r>
            <a:br>
              <a:rPr lang="he-IL" sz="1600" b="1" dirty="0"/>
            </a:br>
            <a:r>
              <a:rPr lang="he-IL" sz="1600" b="1" dirty="0"/>
              <a:t>וקצת קריר וקצת רטוב מטל. </a:t>
            </a:r>
            <a:br>
              <a:rPr lang="he-IL" sz="1600" b="1" dirty="0"/>
            </a:br>
            <a:r>
              <a:rPr lang="he-IL" sz="1600" b="1" dirty="0"/>
              <a:t>ולהפתעתי אני רואה ש- </a:t>
            </a:r>
            <a:br>
              <a:rPr lang="he-IL" sz="1600" b="1" dirty="0"/>
            </a:br>
            <a:r>
              <a:rPr lang="he-IL" sz="1600" b="1" dirty="0"/>
              <a:t>אותו צרור תלתלים עלי מוטל. </a:t>
            </a:r>
            <a:br>
              <a:rPr lang="he-IL" sz="1600" b="1" dirty="0"/>
            </a:br>
            <a:endParaRPr lang="he-IL" sz="1600" b="1" dirty="0" smtClean="0"/>
          </a:p>
          <a:p>
            <a:pPr algn="r" rtl="1">
              <a:buFont typeface="+mj-lt"/>
              <a:buAutoNum type="arabicPeriod" startAt="5"/>
            </a:pPr>
            <a:r>
              <a:rPr lang="he-IL" sz="1600" b="1" dirty="0" smtClean="0"/>
              <a:t>ומתוכו </a:t>
            </a:r>
            <a:r>
              <a:rPr lang="he-IL" sz="1600" b="1" dirty="0"/>
              <a:t>אלי צוחקות עיניים </a:t>
            </a:r>
            <a:br>
              <a:rPr lang="he-IL" sz="1600" b="1" dirty="0"/>
            </a:br>
            <a:r>
              <a:rPr lang="he-IL" sz="1600" b="1" dirty="0"/>
              <a:t>ומתוכו אלי מבהיק צוואר </a:t>
            </a:r>
            <a:br>
              <a:rPr lang="he-IL" sz="1600" b="1" dirty="0"/>
            </a:br>
            <a:r>
              <a:rPr lang="he-IL" sz="1600" b="1" dirty="0"/>
              <a:t>אני שואל: "הי, מה העניניים?" </a:t>
            </a:r>
            <a:br>
              <a:rPr lang="he-IL" sz="1600" b="1" dirty="0"/>
            </a:br>
            <a:r>
              <a:rPr lang="he-IL" sz="1600" b="1" dirty="0"/>
              <a:t>היא בחיוך עונה לי: "שום דבר." </a:t>
            </a:r>
            <a:endParaRPr lang="en-US" sz="1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971800" cy="5029200"/>
          </a:xfrm>
        </p:spPr>
        <p:txBody>
          <a:bodyPr>
            <a:noAutofit/>
          </a:bodyPr>
          <a:lstStyle/>
          <a:p>
            <a:pPr algn="r" rtl="1">
              <a:buFont typeface="+mj-lt"/>
              <a:buAutoNum type="arabicPeriod"/>
            </a:pPr>
            <a:r>
              <a:rPr lang="he-IL" sz="1600" b="1" dirty="0"/>
              <a:t>יש ערמה של חברה על הדשא </a:t>
            </a:r>
            <a:br>
              <a:rPr lang="he-IL" sz="1600" b="1" dirty="0"/>
            </a:br>
            <a:r>
              <a:rPr lang="he-IL" sz="1600" b="1" dirty="0"/>
              <a:t>אני דברים כאלה מחבב </a:t>
            </a:r>
            <a:br>
              <a:rPr lang="he-IL" sz="1600" b="1" dirty="0"/>
            </a:br>
            <a:r>
              <a:rPr lang="he-IL" sz="1600" b="1" dirty="0"/>
              <a:t>בנים בנות ביחד, זה יפה ש - </a:t>
            </a:r>
            <a:br>
              <a:rPr lang="he-IL" sz="1600" b="1" dirty="0"/>
            </a:br>
            <a:r>
              <a:rPr lang="he-IL" sz="1600" b="1" dirty="0"/>
              <a:t>יש אומץ לפעמים להתערבב. </a:t>
            </a:r>
            <a:br>
              <a:rPr lang="he-IL" sz="1600" b="1" dirty="0"/>
            </a:br>
            <a:endParaRPr lang="he-IL" sz="1600" b="1" dirty="0" smtClean="0"/>
          </a:p>
          <a:p>
            <a:pPr algn="r" rtl="1">
              <a:buFont typeface="+mj-lt"/>
              <a:buAutoNum type="arabicPeriod"/>
            </a:pPr>
            <a:r>
              <a:rPr lang="he-IL" sz="1600" b="1" dirty="0" smtClean="0"/>
              <a:t>שרים </a:t>
            </a:r>
            <a:r>
              <a:rPr lang="he-IL" sz="1600" b="1" dirty="0"/>
              <a:t>שירים ומביטים למעלה </a:t>
            </a:r>
            <a:br>
              <a:rPr lang="he-IL" sz="1600" b="1" dirty="0"/>
            </a:br>
            <a:r>
              <a:rPr lang="he-IL" sz="1600" b="1" dirty="0"/>
              <a:t>ענן שם בירח מסתבן </a:t>
            </a:r>
            <a:br>
              <a:rPr lang="he-IL" sz="1600" b="1" dirty="0"/>
            </a:br>
            <a:r>
              <a:rPr lang="he-IL" sz="1600" b="1" dirty="0"/>
              <a:t>חושבים במי להתאהב הלילה </a:t>
            </a:r>
            <a:br>
              <a:rPr lang="he-IL" sz="1600" b="1" dirty="0"/>
            </a:br>
            <a:r>
              <a:rPr lang="he-IL" sz="1600" b="1" dirty="0"/>
              <a:t>אם כי הרהור כזה רק מעצבן. </a:t>
            </a:r>
            <a:br>
              <a:rPr lang="he-IL" sz="1600" b="1" dirty="0"/>
            </a:br>
            <a:endParaRPr lang="he-IL" sz="1600" b="1" dirty="0" smtClean="0"/>
          </a:p>
          <a:p>
            <a:pPr algn="r" rtl="1">
              <a:buFont typeface="+mj-lt"/>
              <a:buAutoNum type="arabicPeriod"/>
            </a:pPr>
            <a:r>
              <a:rPr lang="he-IL" sz="1600" b="1" dirty="0" smtClean="0"/>
              <a:t>מתחת </a:t>
            </a:r>
            <a:r>
              <a:rPr lang="he-IL" sz="1600" b="1" dirty="0"/>
              <a:t>לראשי מונחת ירך </a:t>
            </a:r>
            <a:br>
              <a:rPr lang="he-IL" sz="1600" b="1" dirty="0"/>
            </a:br>
            <a:r>
              <a:rPr lang="he-IL" sz="1600" b="1" dirty="0"/>
              <a:t>ועל בטני צרור תלתלים מוטל </a:t>
            </a:r>
            <a:br>
              <a:rPr lang="he-IL" sz="1600" b="1" dirty="0"/>
            </a:br>
            <a:r>
              <a:rPr lang="he-IL" sz="1600" b="1" dirty="0"/>
              <a:t>בלאט יוצאות ידיים אל הדרך </a:t>
            </a:r>
            <a:br>
              <a:rPr lang="he-IL" sz="1600" b="1" dirty="0"/>
            </a:br>
            <a:r>
              <a:rPr lang="he-IL" sz="1600" b="1" dirty="0"/>
              <a:t>ומסלולן ארוך ומפותל. </a:t>
            </a:r>
            <a:br>
              <a:rPr lang="he-IL" sz="1600" b="1" dirty="0"/>
            </a:br>
            <a:endParaRPr lang="he-IL" sz="1600" b="1" dirty="0" smtClean="0"/>
          </a:p>
          <a:p>
            <a:pPr algn="r" rtl="1">
              <a:buFont typeface="+mj-lt"/>
              <a:buAutoNum type="arabicPeriod"/>
            </a:pPr>
            <a:r>
              <a:rPr lang="he-IL" sz="1600" b="1" dirty="0" smtClean="0"/>
              <a:t>גומרים </a:t>
            </a:r>
            <a:r>
              <a:rPr lang="he-IL" sz="1600" b="1" dirty="0"/>
              <a:t>לשיר ומקשיבים רב קשב </a:t>
            </a:r>
            <a:br>
              <a:rPr lang="he-IL" sz="1600" b="1" dirty="0"/>
            </a:br>
            <a:r>
              <a:rPr lang="he-IL" sz="1600" b="1" dirty="0"/>
              <a:t>בינינו מתפתלות לחשושיות </a:t>
            </a:r>
            <a:br>
              <a:rPr lang="he-IL" sz="1600" b="1" dirty="0"/>
            </a:br>
            <a:r>
              <a:rPr lang="he-IL" sz="1600" b="1" dirty="0"/>
              <a:t>יש הסתננויות בתוך העשב </a:t>
            </a:r>
            <a:br>
              <a:rPr lang="he-IL" sz="1600" b="1" dirty="0"/>
            </a:br>
            <a:r>
              <a:rPr lang="he-IL" sz="1600" b="1" dirty="0"/>
              <a:t>כי יש בו כל מיני גבשושיות. </a:t>
            </a:r>
            <a:endParaRPr lang="en-US" sz="1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228600" y="1600200"/>
            <a:ext cx="3429000" cy="2628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+mj-lt"/>
              <a:buAutoNum type="arabicPeriod" startAt="8"/>
            </a:pPr>
            <a:r>
              <a:rPr lang="he-IL" sz="1600" b="1" dirty="0"/>
              <a:t>שואל: "גם את ישנת?" - עונה: "לאו דוקא" </a:t>
            </a:r>
            <a:br>
              <a:rPr lang="he-IL" sz="1600" b="1" dirty="0"/>
            </a:br>
            <a:r>
              <a:rPr lang="he-IL" sz="1600" b="1" dirty="0"/>
              <a:t>ותשובתה אותי קצת מביכה. </a:t>
            </a:r>
            <a:br>
              <a:rPr lang="he-IL" sz="1600" b="1" dirty="0"/>
            </a:br>
            <a:r>
              <a:rPr lang="he-IL" sz="1600" b="1" dirty="0"/>
              <a:t>שואל: "אז מה בעצם את עושה כאן?" </a:t>
            </a:r>
            <a:br>
              <a:rPr lang="he-IL" sz="1600" b="1" dirty="0"/>
            </a:br>
            <a:r>
              <a:rPr lang="he-IL" sz="1600" b="1" dirty="0"/>
              <a:t>שפתיה לוחשות: "אני איתך." </a:t>
            </a:r>
            <a:br>
              <a:rPr lang="he-IL" sz="1600" b="1" dirty="0"/>
            </a:br>
            <a:endParaRPr lang="he-IL" sz="1600" b="1" dirty="0" smtClean="0"/>
          </a:p>
          <a:p>
            <a:pPr algn="r" rtl="1">
              <a:buFont typeface="+mj-lt"/>
              <a:buAutoNum type="arabicPeriod" startAt="8"/>
            </a:pPr>
            <a:r>
              <a:rPr lang="he-IL" sz="1600" b="1" dirty="0" smtClean="0"/>
              <a:t>אני </a:t>
            </a:r>
            <a:r>
              <a:rPr lang="he-IL" sz="1600" b="1" dirty="0"/>
              <a:t>שותק. </a:t>
            </a:r>
            <a:r>
              <a:rPr lang="he-IL" sz="1600" b="1" dirty="0"/>
              <a:t>שפתיים היא נושכת </a:t>
            </a:r>
            <a:br>
              <a:rPr lang="he-IL" sz="1600" b="1" dirty="0"/>
            </a:br>
            <a:r>
              <a:rPr lang="he-IL" sz="1600" b="1" dirty="0"/>
              <a:t>אני שותק וכה כבדות ידי </a:t>
            </a:r>
            <a:br>
              <a:rPr lang="he-IL" sz="1600" b="1" dirty="0"/>
            </a:br>
            <a:r>
              <a:rPr lang="he-IL" sz="1600" b="1" dirty="0"/>
              <a:t>פתאום היא מסתובבת והולכת </a:t>
            </a:r>
            <a:br>
              <a:rPr lang="he-IL" sz="1600" b="1" dirty="0"/>
            </a:br>
            <a:r>
              <a:rPr lang="he-IL" sz="1600" b="1" dirty="0"/>
              <a:t>ורק אני שותק עוד שם.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210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he-IL" sz="4900" b="1" dirty="0" smtClean="0">
                <a:solidFill>
                  <a:srgbClr val="FF9900"/>
                </a:solidFill>
              </a:rPr>
              <a:t>נוף </a:t>
            </a:r>
            <a:r>
              <a:rPr lang="he-IL" sz="4900" b="1" dirty="0">
                <a:solidFill>
                  <a:srgbClr val="FF9900"/>
                </a:solidFill>
              </a:rPr>
              <a:t>ילדות </a:t>
            </a:r>
            <a:r>
              <a:rPr lang="he-IL" sz="2200" b="1" u="sng" dirty="0">
                <a:solidFill>
                  <a:srgbClr val="0000CC"/>
                </a:solidFill>
              </a:rPr>
              <a:t>שלמה </a:t>
            </a:r>
            <a:r>
              <a:rPr lang="he-IL" sz="2200" b="1" u="sng" dirty="0" smtClean="0">
                <a:solidFill>
                  <a:srgbClr val="0000CC"/>
                </a:solidFill>
              </a:rPr>
              <a:t>ארצי</a:t>
            </a:r>
            <a:r>
              <a:rPr lang="he-IL" sz="2200" b="1" u="sng" dirty="0">
                <a:solidFill>
                  <a:srgbClr val="0000CC"/>
                </a:solidFill>
              </a:rPr>
              <a:t/>
            </a:r>
            <a:br>
              <a:rPr lang="he-IL" sz="2200" b="1" u="sng" dirty="0">
                <a:solidFill>
                  <a:srgbClr val="0000CC"/>
                </a:solidFill>
              </a:rPr>
            </a:br>
            <a:r>
              <a:rPr lang="he-IL" sz="2000" b="1" dirty="0" smtClean="0"/>
              <a:t>מילים </a:t>
            </a:r>
            <a:r>
              <a:rPr lang="he-IL" sz="2000" b="1" dirty="0"/>
              <a:t>ולחן: </a:t>
            </a:r>
            <a:r>
              <a:rPr lang="he-IL" sz="2000" b="1" dirty="0">
                <a:hlinkClick r:id="rId2"/>
              </a:rPr>
              <a:t>שלמה ארצי</a:t>
            </a:r>
            <a:r>
              <a:rPr lang="he-IL" dirty="0"/>
              <a:t>   </a:t>
            </a:r>
            <a:r>
              <a:rPr lang="en-US" dirty="0"/>
              <a:t/>
            </a:r>
            <a:br>
              <a:rPr lang="en-US" dirty="0"/>
            </a:br>
            <a:r>
              <a:rPr lang="en-US" sz="2200" b="1" u="sng" dirty="0">
                <a:hlinkClick r:id="rId3"/>
              </a:rPr>
              <a:t>https://www.youtube.com/watch?v=OER8dtQPF14</a:t>
            </a:r>
            <a:endParaRPr lang="en-US" sz="22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4114800" cy="5002113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he-IL" sz="1600" b="1" dirty="0"/>
              <a:t>בנוף הבתים הישנים, </a:t>
            </a:r>
            <a:br>
              <a:rPr lang="he-IL" sz="1600" b="1" dirty="0"/>
            </a:br>
            <a:r>
              <a:rPr lang="he-IL" sz="1600" b="1" dirty="0"/>
              <a:t>אשר היו צילי בימי ילדות, </a:t>
            </a:r>
            <a:br>
              <a:rPr lang="he-IL" sz="1600" b="1" dirty="0"/>
            </a:br>
            <a:r>
              <a:rPr lang="he-IL" sz="1600" b="1" dirty="0"/>
              <a:t>חלפו הרבה שנים, </a:t>
            </a:r>
            <a:br>
              <a:rPr lang="he-IL" sz="1600" b="1" dirty="0"/>
            </a:br>
            <a:r>
              <a:rPr lang="he-IL" sz="1600" b="1" dirty="0"/>
              <a:t>חלפו הרבה שנים. </a:t>
            </a:r>
            <a:endParaRPr lang="he-IL" sz="16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en-US" sz="16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he-IL" sz="1600" b="1" dirty="0" smtClean="0"/>
              <a:t>נוף </a:t>
            </a:r>
            <a:r>
              <a:rPr lang="he-IL" sz="1600" b="1" dirty="0"/>
              <a:t>הבתים כבר מתפורר, </a:t>
            </a:r>
            <a:br>
              <a:rPr lang="he-IL" sz="1600" b="1" dirty="0"/>
            </a:br>
            <a:r>
              <a:rPr lang="he-IL" sz="1600" b="1" dirty="0"/>
              <a:t>וקירותיו נעלמים, </a:t>
            </a:r>
            <a:br>
              <a:rPr lang="he-IL" sz="1600" b="1" dirty="0"/>
            </a:br>
            <a:r>
              <a:rPr lang="he-IL" sz="1600" b="1" dirty="0"/>
              <a:t>חלפו הרבה שנים, </a:t>
            </a:r>
            <a:br>
              <a:rPr lang="he-IL" sz="1600" b="1" dirty="0"/>
            </a:br>
            <a:r>
              <a:rPr lang="he-IL" sz="1600" b="1" dirty="0"/>
              <a:t>חלפו הרבה שנים. </a:t>
            </a:r>
            <a:endParaRPr lang="en-US" sz="16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en-US" sz="1600" b="1" dirty="0"/>
          </a:p>
          <a:p>
            <a:pPr marL="514350" indent="-514350" algn="r" rtl="1">
              <a:buFont typeface="+mj-lt"/>
              <a:buAutoNum type="arabicPeriod"/>
            </a:pPr>
            <a:r>
              <a:rPr lang="he-IL" sz="1600" b="1" dirty="0" smtClean="0"/>
              <a:t>בגן </a:t>
            </a:r>
            <a:r>
              <a:rPr lang="he-IL" sz="1600" b="1" dirty="0"/>
              <a:t>העדן של ילדות </a:t>
            </a:r>
            <a:br>
              <a:rPr lang="he-IL" sz="1600" b="1" dirty="0"/>
            </a:br>
            <a:r>
              <a:rPr lang="he-IL" sz="1600" b="1" dirty="0"/>
              <a:t>אשר היה פורח, </a:t>
            </a:r>
            <a:br>
              <a:rPr lang="he-IL" sz="1600" b="1" dirty="0"/>
            </a:br>
            <a:r>
              <a:rPr lang="he-IL" sz="1600" b="1" dirty="0"/>
              <a:t>הייתי חלק מהנוף </a:t>
            </a:r>
            <a:br>
              <a:rPr lang="he-IL" sz="1600" b="1" dirty="0"/>
            </a:br>
            <a:r>
              <a:rPr lang="he-IL" sz="1600" b="1" dirty="0"/>
              <a:t>היום אני אורח. </a:t>
            </a:r>
            <a:endParaRPr lang="en-US" sz="16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en-US" sz="1600" b="1" dirty="0"/>
          </a:p>
          <a:p>
            <a:pPr marL="514350" indent="-514350" algn="r" rtl="1">
              <a:buFont typeface="+mj-lt"/>
              <a:buAutoNum type="arabicPeriod"/>
            </a:pPr>
            <a:r>
              <a:rPr lang="he-IL" sz="1600" b="1" dirty="0" smtClean="0"/>
              <a:t>בגן </a:t>
            </a:r>
            <a:r>
              <a:rPr lang="he-IL" sz="1600" b="1" dirty="0"/>
              <a:t>העצים המתקלפים </a:t>
            </a:r>
            <a:br>
              <a:rPr lang="he-IL" sz="1600" b="1" dirty="0"/>
            </a:br>
            <a:r>
              <a:rPr lang="he-IL" sz="1600" b="1" dirty="0"/>
              <a:t>אשר היו צילי בימי ילדות </a:t>
            </a:r>
            <a:br>
              <a:rPr lang="he-IL" sz="1600" b="1" dirty="0"/>
            </a:br>
            <a:r>
              <a:rPr lang="he-IL" sz="1600" b="1" dirty="0"/>
              <a:t>כבר נשברו הענפים </a:t>
            </a:r>
            <a:br>
              <a:rPr lang="he-IL" sz="1600" b="1" dirty="0"/>
            </a:br>
            <a:r>
              <a:rPr lang="he-IL" sz="1600" b="1" dirty="0"/>
              <a:t>קפצה זקנה פתאום. </a:t>
            </a:r>
            <a:endParaRPr lang="en-US" sz="1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1524000"/>
            <a:ext cx="312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b="1" dirty="0" smtClean="0"/>
              <a:t>4. אני </a:t>
            </a:r>
            <a:r>
              <a:rPr lang="he-IL" sz="1600" b="1" dirty="0"/>
              <a:t>הולך ואת איתי </a:t>
            </a:r>
            <a:br>
              <a:rPr lang="he-IL" sz="1600" b="1" dirty="0"/>
            </a:br>
            <a:r>
              <a:rPr lang="he-IL" sz="1600" b="1" dirty="0" smtClean="0"/>
              <a:t>    והם </a:t>
            </a:r>
            <a:r>
              <a:rPr lang="he-IL" sz="1600" b="1" dirty="0"/>
              <a:t>כולם נעלמים </a:t>
            </a:r>
            <a:br>
              <a:rPr lang="he-IL" sz="1600" b="1" dirty="0"/>
            </a:br>
            <a:r>
              <a:rPr lang="he-IL" sz="1600" b="1" dirty="0" smtClean="0"/>
              <a:t>    קפצה </a:t>
            </a:r>
            <a:r>
              <a:rPr lang="he-IL" sz="1600" b="1" dirty="0"/>
              <a:t>זקנה פתאום </a:t>
            </a:r>
            <a:br>
              <a:rPr lang="he-IL" sz="1600" b="1" dirty="0"/>
            </a:br>
            <a:r>
              <a:rPr lang="he-IL" sz="1600" b="1" dirty="0" smtClean="0"/>
              <a:t>    איזה </a:t>
            </a:r>
            <a:r>
              <a:rPr lang="he-IL" sz="1600" b="1" dirty="0"/>
              <a:t>יום היום. </a:t>
            </a:r>
            <a:br>
              <a:rPr lang="he-IL" sz="1600" b="1" dirty="0"/>
            </a:br>
            <a:r>
              <a:rPr lang="he-IL" sz="1600" b="1" dirty="0"/>
              <a:t/>
            </a:r>
            <a:br>
              <a:rPr lang="he-IL" sz="1600" b="1" dirty="0"/>
            </a:br>
            <a:r>
              <a:rPr lang="he-IL" sz="1600" b="1" dirty="0" smtClean="0"/>
              <a:t>    בגן </a:t>
            </a:r>
            <a:r>
              <a:rPr lang="he-IL" sz="1600" b="1" dirty="0"/>
              <a:t>העדן של ילדות... </a:t>
            </a:r>
            <a:br>
              <a:rPr lang="he-IL" sz="1600" b="1" dirty="0"/>
            </a:br>
            <a:r>
              <a:rPr lang="he-IL" sz="1600" b="1" dirty="0"/>
              <a:t/>
            </a:r>
            <a:br>
              <a:rPr lang="he-IL" sz="1600" b="1" dirty="0"/>
            </a:br>
            <a:r>
              <a:rPr lang="he-IL" sz="1600" b="1" dirty="0" smtClean="0"/>
              <a:t>5. בנוף </a:t>
            </a:r>
            <a:r>
              <a:rPr lang="he-IL" sz="1600" b="1" dirty="0"/>
              <a:t>האנשים של ילדותי, </a:t>
            </a:r>
            <a:br>
              <a:rPr lang="he-IL" sz="1600" b="1" dirty="0"/>
            </a:br>
            <a:r>
              <a:rPr lang="he-IL" sz="1600" b="1" dirty="0"/>
              <a:t> </a:t>
            </a:r>
            <a:r>
              <a:rPr lang="he-IL" sz="1600" b="1" dirty="0" smtClean="0"/>
              <a:t>   אשר </a:t>
            </a:r>
            <a:r>
              <a:rPr lang="he-IL" sz="1600" b="1" dirty="0"/>
              <a:t>היו צילי לפני שנים, </a:t>
            </a:r>
            <a:br>
              <a:rPr lang="he-IL" sz="1600" b="1" dirty="0"/>
            </a:br>
            <a:r>
              <a:rPr lang="he-IL" sz="1600" b="1" dirty="0" smtClean="0"/>
              <a:t>    קפצה </a:t>
            </a:r>
            <a:r>
              <a:rPr lang="he-IL" sz="1600" b="1" dirty="0"/>
              <a:t>זקנה פתאום, </a:t>
            </a:r>
            <a:br>
              <a:rPr lang="he-IL" sz="1600" b="1" dirty="0"/>
            </a:br>
            <a:r>
              <a:rPr lang="he-IL" sz="1600" b="1" dirty="0" smtClean="0"/>
              <a:t>    קפצה </a:t>
            </a:r>
            <a:r>
              <a:rPr lang="he-IL" sz="1600" b="1" dirty="0"/>
              <a:t>זקנה פתאום. </a:t>
            </a:r>
            <a:br>
              <a:rPr lang="he-IL" sz="1600" b="1" dirty="0"/>
            </a:br>
            <a:r>
              <a:rPr lang="he-IL" sz="1600" b="1" dirty="0"/>
              <a:t/>
            </a:r>
            <a:br>
              <a:rPr lang="he-IL" sz="1600" b="1" dirty="0"/>
            </a:br>
            <a:r>
              <a:rPr lang="he-IL" sz="1600" b="1" dirty="0" smtClean="0"/>
              <a:t>6. בראש </a:t>
            </a:r>
            <a:r>
              <a:rPr lang="he-IL" sz="1600" b="1" dirty="0"/>
              <a:t>כולם זרקה שיבה, </a:t>
            </a:r>
            <a:br>
              <a:rPr lang="he-IL" sz="1600" b="1" dirty="0"/>
            </a:br>
            <a:r>
              <a:rPr lang="he-IL" sz="1600" b="1" dirty="0" smtClean="0"/>
              <a:t>    והם </a:t>
            </a:r>
            <a:r>
              <a:rPr lang="he-IL" sz="1600" b="1" dirty="0"/>
              <a:t>נעלמים. </a:t>
            </a:r>
            <a:br>
              <a:rPr lang="he-IL" sz="1600" b="1" dirty="0"/>
            </a:br>
            <a:r>
              <a:rPr lang="he-IL" sz="1600" b="1" dirty="0" smtClean="0"/>
              <a:t>    קפצה </a:t>
            </a:r>
            <a:r>
              <a:rPr lang="he-IL" sz="1600" b="1" dirty="0"/>
              <a:t>זקנה פתאום, </a:t>
            </a:r>
            <a:br>
              <a:rPr lang="he-IL" sz="1600" b="1" dirty="0"/>
            </a:br>
            <a:r>
              <a:rPr lang="he-IL" sz="1600" b="1" dirty="0" smtClean="0"/>
              <a:t>    קפצה </a:t>
            </a:r>
            <a:r>
              <a:rPr lang="he-IL" sz="1600" b="1" dirty="0"/>
              <a:t>זקנה פתאום. </a:t>
            </a:r>
            <a:br>
              <a:rPr lang="he-IL" sz="1600" b="1" dirty="0"/>
            </a:br>
            <a:r>
              <a:rPr lang="he-IL" sz="1600" b="1" dirty="0"/>
              <a:t/>
            </a:r>
            <a:br>
              <a:rPr lang="he-IL" sz="1600" b="1" dirty="0"/>
            </a:br>
            <a:r>
              <a:rPr lang="he-IL" sz="1600" b="1" dirty="0" smtClean="0"/>
              <a:t>    בגן </a:t>
            </a:r>
            <a:r>
              <a:rPr lang="he-IL" sz="1600" b="1" dirty="0"/>
              <a:t>העדן של ילדות...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240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he-IL" sz="4900" b="1" dirty="0">
                <a:solidFill>
                  <a:srgbClr val="FF9900"/>
                </a:solidFill>
              </a:rPr>
              <a:t>ילדות נשכחת </a:t>
            </a:r>
            <a:r>
              <a:rPr lang="he-IL" sz="2000" b="1" u="sng" dirty="0">
                <a:solidFill>
                  <a:srgbClr val="0000CC"/>
                </a:solidFill>
              </a:rPr>
              <a:t>נורית </a:t>
            </a:r>
            <a:r>
              <a:rPr lang="he-IL" sz="2000" b="1" u="sng" dirty="0" smtClean="0">
                <a:solidFill>
                  <a:srgbClr val="0000CC"/>
                </a:solidFill>
              </a:rPr>
              <a:t>גלרון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sz="2000" b="1" dirty="0"/>
              <a:t>מילים: </a:t>
            </a:r>
            <a:r>
              <a:rPr lang="he-IL" sz="2000" b="1" dirty="0">
                <a:hlinkClick r:id="rId2"/>
              </a:rPr>
              <a:t>יעקב גלעד</a:t>
            </a:r>
            <a:r>
              <a:rPr lang="en-US" sz="2000" b="1" dirty="0"/>
              <a:t> </a:t>
            </a:r>
            <a:r>
              <a:rPr lang="he-IL" sz="2000" b="1" dirty="0"/>
              <a:t>לחן: </a:t>
            </a:r>
            <a:r>
              <a:rPr lang="he-IL" sz="2000" b="1" dirty="0">
                <a:hlinkClick r:id="rId3"/>
              </a:rPr>
              <a:t>יהודית רביץ</a:t>
            </a:r>
            <a:r>
              <a:rPr lang="ar-SA" sz="2000" dirty="0"/>
              <a:t>  </a:t>
            </a:r>
            <a:r>
              <a:rPr lang="en-US" dirty="0"/>
              <a:t/>
            </a:r>
            <a:br>
              <a:rPr lang="en-US" dirty="0"/>
            </a:br>
            <a:r>
              <a:rPr lang="en-US" sz="2000" b="1" u="sng" dirty="0">
                <a:hlinkClick r:id="rId4"/>
              </a:rPr>
              <a:t>https://</a:t>
            </a:r>
            <a:r>
              <a:rPr lang="en-US" sz="2000" b="1" u="sng" dirty="0">
                <a:hlinkClick r:id="rId4"/>
              </a:rPr>
              <a:t>www.youtube.com/watch?v=mA1KrsBTNeQ</a:t>
            </a:r>
            <a:endParaRPr lang="en-US" sz="2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951037"/>
            <a:ext cx="2438400" cy="4525963"/>
          </a:xfrm>
        </p:spPr>
        <p:txBody>
          <a:bodyPr>
            <a:normAutofit fontScale="92500"/>
          </a:bodyPr>
          <a:lstStyle/>
          <a:p>
            <a:pPr algn="r" rtl="1">
              <a:buFont typeface="+mj-lt"/>
              <a:buAutoNum type="arabicPeriod" startAt="5"/>
            </a:pPr>
            <a:r>
              <a:rPr lang="he-IL" sz="1600" b="1" dirty="0"/>
              <a:t>זוכר </a:t>
            </a:r>
            <a:r>
              <a:rPr lang="he-IL" sz="1600" b="1" dirty="0"/>
              <a:t>איך שהבטחנו בלי לדעת </a:t>
            </a:r>
            <a:br>
              <a:rPr lang="he-IL" sz="1600" b="1" dirty="0"/>
            </a:br>
            <a:r>
              <a:rPr lang="he-IL" sz="1600" b="1" dirty="0"/>
              <a:t>מתי ואיך נחזור להיפגש </a:t>
            </a:r>
            <a:br>
              <a:rPr lang="he-IL" sz="1600" b="1" dirty="0"/>
            </a:br>
            <a:r>
              <a:rPr lang="he-IL" sz="1600" b="1" dirty="0"/>
              <a:t>נדמה שרק אתמול </a:t>
            </a:r>
            <a:br>
              <a:rPr lang="he-IL" sz="1600" b="1" dirty="0"/>
            </a:br>
            <a:r>
              <a:rPr lang="he-IL" sz="1600" b="1" dirty="0"/>
              <a:t>אבל השמש כבר שוקעת </a:t>
            </a:r>
            <a:br>
              <a:rPr lang="he-IL" sz="1600" b="1" dirty="0"/>
            </a:br>
            <a:r>
              <a:rPr lang="he-IL" sz="1600" b="1" dirty="0"/>
              <a:t>אולי זה רק הלב שמתרגש. </a:t>
            </a:r>
            <a:endParaRPr lang="he-IL" sz="1600" b="1" dirty="0" smtClean="0"/>
          </a:p>
          <a:p>
            <a:pPr algn="r" rtl="1">
              <a:buFont typeface="+mj-lt"/>
              <a:buAutoNum type="arabicPeriod" startAt="5"/>
            </a:pPr>
            <a:endParaRPr lang="he-IL" sz="1600" b="1" dirty="0"/>
          </a:p>
          <a:p>
            <a:pPr algn="r" rtl="1">
              <a:buFont typeface="+mj-lt"/>
              <a:buAutoNum type="arabicPeriod" startAt="5"/>
            </a:pPr>
            <a:r>
              <a:rPr lang="he-IL" sz="1600" b="1" dirty="0" smtClean="0"/>
              <a:t>שביל </a:t>
            </a:r>
            <a:r>
              <a:rPr lang="he-IL" sz="1600" b="1" dirty="0"/>
              <a:t>בגן </a:t>
            </a:r>
            <a:br>
              <a:rPr lang="he-IL" sz="1600" b="1" dirty="0"/>
            </a:br>
            <a:r>
              <a:rPr lang="he-IL" sz="1600" b="1" dirty="0"/>
              <a:t>עץ ובית </a:t>
            </a:r>
            <a:br>
              <a:rPr lang="he-IL" sz="1600" b="1" dirty="0"/>
            </a:br>
            <a:r>
              <a:rPr lang="he-IL" sz="1600" b="1" dirty="0"/>
              <a:t>אבא כאן </a:t>
            </a:r>
            <a:br>
              <a:rPr lang="he-IL" sz="1600" b="1" dirty="0"/>
            </a:br>
            <a:r>
              <a:rPr lang="he-IL" sz="1600" b="1" dirty="0"/>
              <a:t>אמא שם </a:t>
            </a:r>
            <a:br>
              <a:rPr lang="he-IL" sz="1600" b="1" dirty="0"/>
            </a:br>
            <a:r>
              <a:rPr lang="he-IL" sz="1600" b="1" dirty="0"/>
              <a:t>כאן נשארתי </a:t>
            </a:r>
            <a:br>
              <a:rPr lang="he-IL" sz="1600" b="1" dirty="0"/>
            </a:br>
            <a:r>
              <a:rPr lang="he-IL" sz="1600" b="1" dirty="0"/>
              <a:t>מה שהייתי </a:t>
            </a:r>
            <a:br>
              <a:rPr lang="he-IL" sz="1600" b="1" dirty="0"/>
            </a:br>
            <a:r>
              <a:rPr lang="he-IL" sz="1600" b="1" dirty="0"/>
              <a:t>פעם מזמן </a:t>
            </a:r>
            <a:br>
              <a:rPr lang="he-IL" sz="1600" b="1" dirty="0"/>
            </a:br>
            <a:r>
              <a:rPr lang="he-IL" sz="1600" b="1" dirty="0"/>
              <a:t>מה עוד מביא אותי תמיד </a:t>
            </a:r>
            <a:br>
              <a:rPr lang="he-IL" sz="1600" b="1" dirty="0"/>
            </a:br>
            <a:r>
              <a:rPr lang="he-IL" sz="1600" b="1" dirty="0"/>
              <a:t>אל אותה ילדות נשכחת. </a:t>
            </a:r>
            <a:endParaRPr lang="en-US" sz="1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752600"/>
            <a:ext cx="2819400" cy="4953000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he-IL" sz="1500" b="1" dirty="0"/>
              <a:t>כביש ישן </a:t>
            </a:r>
            <a:br>
              <a:rPr lang="he-IL" sz="1500" b="1" dirty="0"/>
            </a:br>
            <a:r>
              <a:rPr lang="he-IL" sz="1500" b="1" dirty="0"/>
              <a:t>שביל בגן </a:t>
            </a:r>
            <a:br>
              <a:rPr lang="he-IL" sz="1500" b="1" dirty="0"/>
            </a:br>
            <a:r>
              <a:rPr lang="he-IL" sz="1500" b="1" dirty="0"/>
              <a:t>עץ ובית </a:t>
            </a:r>
            <a:br>
              <a:rPr lang="he-IL" sz="1500" b="1" dirty="0"/>
            </a:br>
            <a:r>
              <a:rPr lang="he-IL" sz="1500" b="1" dirty="0"/>
              <a:t>אבא כאן </a:t>
            </a:r>
            <a:br>
              <a:rPr lang="he-IL" sz="1500" b="1" dirty="0"/>
            </a:br>
            <a:r>
              <a:rPr lang="he-IL" sz="1500" b="1" dirty="0"/>
              <a:t>אמא שם </a:t>
            </a:r>
            <a:br>
              <a:rPr lang="he-IL" sz="1500" b="1" dirty="0"/>
            </a:br>
            <a:r>
              <a:rPr lang="he-IL" sz="1500" b="1" dirty="0"/>
              <a:t>כאן נשארתי </a:t>
            </a:r>
            <a:br>
              <a:rPr lang="he-IL" sz="1500" b="1" dirty="0"/>
            </a:br>
            <a:r>
              <a:rPr lang="he-IL" sz="1500" b="1" dirty="0"/>
              <a:t>מה שהייתי </a:t>
            </a:r>
            <a:br>
              <a:rPr lang="he-IL" sz="1500" b="1" dirty="0"/>
            </a:br>
            <a:r>
              <a:rPr lang="he-IL" sz="1500" b="1" dirty="0"/>
              <a:t>פעם מזמן </a:t>
            </a:r>
            <a:br>
              <a:rPr lang="he-IL" sz="1500" b="1" dirty="0"/>
            </a:br>
            <a:r>
              <a:rPr lang="he-IL" sz="1500" b="1" dirty="0"/>
              <a:t>מה שעכשיו </a:t>
            </a:r>
            <a:br>
              <a:rPr lang="he-IL" sz="1500" b="1" dirty="0"/>
            </a:br>
            <a:r>
              <a:rPr lang="he-IL" sz="1500" b="1" dirty="0"/>
              <a:t>ילדות נשכחת. </a:t>
            </a:r>
            <a:endParaRPr lang="he-IL" sz="15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he-IL" sz="1500" b="1" dirty="0"/>
          </a:p>
          <a:p>
            <a:pPr marL="514350" indent="-514350" algn="r" rtl="1">
              <a:buFont typeface="+mj-lt"/>
              <a:buAutoNum type="arabicPeriod"/>
            </a:pPr>
            <a:r>
              <a:rPr lang="he-IL" sz="1500" b="1" dirty="0" smtClean="0"/>
              <a:t>צריף </a:t>
            </a:r>
            <a:r>
              <a:rPr lang="he-IL" sz="1500" b="1" dirty="0"/>
              <a:t>ירוק </a:t>
            </a:r>
            <a:br>
              <a:rPr lang="he-IL" sz="1500" b="1" dirty="0"/>
            </a:br>
            <a:r>
              <a:rPr lang="he-IL" sz="1500" b="1" dirty="0"/>
              <a:t>לא רחוק </a:t>
            </a:r>
            <a:br>
              <a:rPr lang="he-IL" sz="1500" b="1" dirty="0"/>
            </a:br>
            <a:r>
              <a:rPr lang="he-IL" sz="1500" b="1" dirty="0"/>
              <a:t>בית הספר </a:t>
            </a:r>
            <a:br>
              <a:rPr lang="he-IL" sz="1500" b="1" dirty="0"/>
            </a:br>
            <a:r>
              <a:rPr lang="he-IL" sz="1500" b="1" dirty="0"/>
              <a:t>מי נשאר </a:t>
            </a:r>
            <a:br>
              <a:rPr lang="he-IL" sz="1500" b="1" dirty="0"/>
            </a:br>
            <a:r>
              <a:rPr lang="he-IL" sz="1500" b="1" dirty="0"/>
              <a:t>מי עבר </a:t>
            </a:r>
            <a:br>
              <a:rPr lang="he-IL" sz="1500" b="1" dirty="0"/>
            </a:br>
            <a:r>
              <a:rPr lang="he-IL" sz="1500" b="1" dirty="0"/>
              <a:t>מי עודנו </a:t>
            </a:r>
            <a:br>
              <a:rPr lang="he-IL" sz="1500" b="1" dirty="0"/>
            </a:br>
            <a:r>
              <a:rPr lang="he-IL" sz="1500" b="1" dirty="0"/>
              <a:t>מה שהיינו </a:t>
            </a:r>
            <a:br>
              <a:rPr lang="he-IL" sz="1500" b="1" dirty="0"/>
            </a:br>
            <a:r>
              <a:rPr lang="he-IL" sz="1500" b="1" dirty="0"/>
              <a:t>פעם מזמן </a:t>
            </a:r>
            <a:br>
              <a:rPr lang="he-IL" sz="1500" b="1" dirty="0"/>
            </a:br>
            <a:r>
              <a:rPr lang="he-IL" sz="1500" b="1" dirty="0"/>
              <a:t>מה עוד מביא אותי תמיד </a:t>
            </a:r>
            <a:br>
              <a:rPr lang="he-IL" sz="1500" b="1" dirty="0"/>
            </a:br>
            <a:r>
              <a:rPr lang="he-IL" sz="1500" b="1" dirty="0"/>
              <a:t>אל אותה ילדות נשכחת </a:t>
            </a:r>
            <a:endParaRPr lang="en-US" sz="1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124200" y="1828800"/>
            <a:ext cx="2819400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r" rtl="1">
              <a:buFont typeface="+mj-lt"/>
              <a:buAutoNum type="arabicPeriod" startAt="3"/>
            </a:pPr>
            <a:r>
              <a:rPr lang="he-IL" sz="1600" b="1" dirty="0"/>
              <a:t>זוכר איך שהלכנו דרך קבע </a:t>
            </a:r>
            <a:br>
              <a:rPr lang="he-IL" sz="1600" b="1" dirty="0"/>
            </a:br>
            <a:r>
              <a:rPr lang="he-IL" sz="1600" b="1" dirty="0"/>
              <a:t>לאורך הרחוב המתרוקן </a:t>
            </a:r>
            <a:br>
              <a:rPr lang="he-IL" sz="1600" b="1" dirty="0"/>
            </a:br>
            <a:r>
              <a:rPr lang="he-IL" sz="1600" b="1" dirty="0"/>
              <a:t>דבר לא השתנה </a:t>
            </a:r>
            <a:br>
              <a:rPr lang="he-IL" sz="1600" b="1" dirty="0"/>
            </a:br>
            <a:r>
              <a:rPr lang="he-IL" sz="1600" b="1" dirty="0"/>
              <a:t>רק פה ושם דוהה הצבע </a:t>
            </a:r>
            <a:br>
              <a:rPr lang="he-IL" sz="1600" b="1" dirty="0"/>
            </a:br>
            <a:r>
              <a:rPr lang="he-IL" sz="1600" b="1" dirty="0"/>
              <a:t>אולי זה רק הלב שמזדקן. </a:t>
            </a:r>
          </a:p>
          <a:p>
            <a:pPr marL="514350" indent="-514350" algn="r" rtl="1">
              <a:buFont typeface="+mj-lt"/>
              <a:buAutoNum type="arabicPeriod" startAt="3"/>
            </a:pPr>
            <a:endParaRPr lang="he-IL" sz="1600" b="1" dirty="0"/>
          </a:p>
          <a:p>
            <a:pPr marL="514350" indent="-514350" algn="r" rtl="1">
              <a:buFont typeface="+mj-lt"/>
              <a:buAutoNum type="arabicPeriod" startAt="3"/>
            </a:pPr>
            <a:r>
              <a:rPr lang="he-IL" sz="1600" b="1" dirty="0"/>
              <a:t>עוד שנה </a:t>
            </a:r>
            <a:br>
              <a:rPr lang="he-IL" sz="1600" b="1" dirty="0"/>
            </a:br>
            <a:r>
              <a:rPr lang="he-IL" sz="1600" b="1" dirty="0"/>
              <a:t>כבר למדנו </a:t>
            </a:r>
            <a:br>
              <a:rPr lang="he-IL" sz="1600" b="1" dirty="0"/>
            </a:br>
            <a:r>
              <a:rPr lang="he-IL" sz="1600" b="1" dirty="0"/>
              <a:t>מי אני </a:t>
            </a:r>
            <a:br>
              <a:rPr lang="he-IL" sz="1600" b="1" dirty="0"/>
            </a:br>
            <a:r>
              <a:rPr lang="he-IL" sz="1600" b="1" dirty="0"/>
              <a:t>מי אתה </a:t>
            </a:r>
            <a:br>
              <a:rPr lang="he-IL" sz="1600" b="1" dirty="0"/>
            </a:br>
            <a:r>
              <a:rPr lang="he-IL" sz="1600" b="1" dirty="0"/>
              <a:t>כבר איבדנו </a:t>
            </a:r>
            <a:br>
              <a:rPr lang="he-IL" sz="1600" b="1" dirty="0"/>
            </a:br>
            <a:r>
              <a:rPr lang="he-IL" sz="1600" b="1" dirty="0"/>
              <a:t>מה שהיינו </a:t>
            </a:r>
            <a:br>
              <a:rPr lang="he-IL" sz="1600" b="1" dirty="0"/>
            </a:br>
            <a:r>
              <a:rPr lang="he-IL" sz="1600" b="1" dirty="0"/>
              <a:t>פעם מזמן </a:t>
            </a:r>
            <a:br>
              <a:rPr lang="he-IL" sz="1600" b="1" dirty="0"/>
            </a:br>
            <a:r>
              <a:rPr lang="he-IL" sz="1600" b="1" dirty="0"/>
              <a:t>מה עוד מביא אותך תמיד </a:t>
            </a:r>
            <a:br>
              <a:rPr lang="he-IL" sz="1600" b="1" dirty="0"/>
            </a:br>
            <a:r>
              <a:rPr lang="he-IL" sz="1600" b="1" dirty="0"/>
              <a:t>אל אותה ילדות נשכחת.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1275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00200"/>
          </a:xfrm>
        </p:spPr>
        <p:txBody>
          <a:bodyPr>
            <a:normAutofit/>
          </a:bodyPr>
          <a:lstStyle/>
          <a:p>
            <a:pPr rtl="1"/>
            <a:r>
              <a:rPr lang="he-IL" b="1" dirty="0">
                <a:solidFill>
                  <a:srgbClr val="FF9900"/>
                </a:solidFill>
              </a:rPr>
              <a:t>פזמון ליקינטון</a:t>
            </a:r>
            <a:r>
              <a:rPr lang="en-US" sz="2000" dirty="0"/>
              <a:t> </a:t>
            </a:r>
            <a:r>
              <a:rPr lang="he-IL" sz="2000" b="1" u="sng" dirty="0">
                <a:hlinkClick r:id="rId2"/>
              </a:rPr>
              <a:t>אסתר עופרים</a:t>
            </a:r>
            <a:r>
              <a:rPr lang="en-US" dirty="0"/>
              <a:t> </a:t>
            </a:r>
            <a:br>
              <a:rPr lang="en-US" dirty="0"/>
            </a:br>
            <a:r>
              <a:rPr lang="he-IL" sz="1800" b="1" dirty="0"/>
              <a:t>מילים</a:t>
            </a:r>
            <a:r>
              <a:rPr lang="en-US" sz="1800" b="1" dirty="0"/>
              <a:t>: </a:t>
            </a:r>
            <a:r>
              <a:rPr lang="he-IL" sz="1800" b="1" u="sng" dirty="0">
                <a:hlinkClick r:id="rId3"/>
              </a:rPr>
              <a:t>לאה גולדברג</a:t>
            </a:r>
            <a:r>
              <a:rPr lang="he-IL" sz="1800" b="1" dirty="0"/>
              <a:t>   לחן</a:t>
            </a:r>
            <a:r>
              <a:rPr lang="en-US" sz="1800" b="1" dirty="0"/>
              <a:t>: </a:t>
            </a:r>
            <a:r>
              <a:rPr lang="he-IL" sz="1800" b="1" u="sng" dirty="0">
                <a:hlinkClick r:id="rId4"/>
              </a:rPr>
              <a:t>רבקה </a:t>
            </a:r>
            <a:r>
              <a:rPr lang="he-IL" sz="1800" b="1" u="sng" dirty="0" smtClean="0">
                <a:hlinkClick r:id="rId4"/>
              </a:rPr>
              <a:t>גוילי</a:t>
            </a:r>
            <a:r>
              <a:rPr lang="he-IL" sz="1800" b="1" u="sng" dirty="0" smtClean="0"/>
              <a:t> </a:t>
            </a:r>
            <a:br>
              <a:rPr lang="he-IL" sz="1800" b="1" u="sng" dirty="0" smtClean="0"/>
            </a:br>
            <a:r>
              <a:rPr lang="he-IL" sz="1800" b="1" u="sng" dirty="0" smtClean="0"/>
              <a:t/>
            </a:r>
            <a:br>
              <a:rPr lang="he-IL" sz="1800" b="1" u="sng" dirty="0" smtClean="0"/>
            </a:br>
            <a:r>
              <a:rPr lang="en-US" sz="1800" b="1" u="sng" dirty="0" smtClean="0">
                <a:hlinkClick r:id="rId5"/>
              </a:rPr>
              <a:t>http://shironet.mako.co.il/artist?type=lyrics&amp;lang=1&amp;prfid=154&amp;wrkid=2617</a:t>
            </a:r>
            <a:r>
              <a:rPr lang="en-US" sz="1800" b="1" u="sng" dirty="0" smtClean="0"/>
              <a:t> </a:t>
            </a:r>
            <a:r>
              <a:rPr lang="en-US" sz="1800" b="1" u="sng" dirty="0" smtClean="0">
                <a:hlinkClick r:id="rId5"/>
              </a:rPr>
              <a:t> 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1910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200" dirty="0"/>
              <a:t>3</a:t>
            </a:r>
            <a:r>
              <a:rPr lang="he-IL" sz="2400" dirty="0"/>
              <a:t>. בא הגשם וצלצל בחלוני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שר </a:t>
            </a:r>
            <a:r>
              <a:rPr lang="he-IL" sz="2400" dirty="0"/>
              <a:t>ניגון עליז לפרח בגני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וענה </a:t>
            </a:r>
            <a:r>
              <a:rPr lang="he-IL" sz="2400" dirty="0"/>
              <a:t>היקינטון בשמחה ובששון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למטר </a:t>
            </a:r>
            <a:r>
              <a:rPr lang="he-IL" sz="2400" dirty="0"/>
              <a:t>אשר צלצל בחלוני</a:t>
            </a:r>
            <a:r>
              <a:rPr lang="en-US" sz="2400" dirty="0"/>
              <a:t>. 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he-IL" sz="2400" dirty="0" smtClean="0"/>
              <a:t>4. ומחר </a:t>
            </a:r>
            <a:r>
              <a:rPr lang="he-IL" sz="2400" dirty="0"/>
              <a:t>נצא כולנו אל הגן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ונראה </a:t>
            </a:r>
            <a:r>
              <a:rPr lang="he-IL" sz="2400" dirty="0"/>
              <a:t>שם את הפרח הלבן</a:t>
            </a:r>
            <a:r>
              <a:rPr lang="en-US" sz="2400" dirty="0"/>
              <a:t>, </a:t>
            </a:r>
            <a:br>
              <a:rPr lang="en-US" sz="2400" dirty="0"/>
            </a:br>
            <a:r>
              <a:rPr lang="he-IL" sz="2400" dirty="0" smtClean="0"/>
              <a:t>    ולכבוד </a:t>
            </a:r>
            <a:r>
              <a:rPr lang="he-IL" sz="2400" dirty="0"/>
              <a:t>היקינטון</a:t>
            </a:r>
            <a:r>
              <a:rPr lang="ar-SA" sz="2400" dirty="0"/>
              <a:t>, </a:t>
            </a:r>
            <a:r>
              <a:rPr lang="he-IL" sz="2400" dirty="0"/>
              <a:t>בני ישיר את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    הפזמון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ושמחה </a:t>
            </a:r>
            <a:r>
              <a:rPr lang="he-IL" sz="2400" dirty="0"/>
              <a:t>גדולה מאוד תהיה בגן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400" dirty="0" smtClean="0"/>
              <a:t>1. לילה </a:t>
            </a:r>
            <a:r>
              <a:rPr lang="he-IL" sz="2400" dirty="0"/>
              <a:t>לילה מסתכלת הלבנה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בפרחים </a:t>
            </a:r>
            <a:r>
              <a:rPr lang="he-IL" sz="2400" dirty="0"/>
              <a:t>אשר הנצו בגינה</a:t>
            </a:r>
            <a:r>
              <a:rPr lang="en-US" sz="2400" dirty="0"/>
              <a:t>, </a:t>
            </a:r>
            <a:br>
              <a:rPr lang="en-US" sz="2400" dirty="0"/>
            </a:br>
            <a:r>
              <a:rPr lang="he-IL" sz="2400" dirty="0" smtClean="0"/>
              <a:t>    בציצי </a:t>
            </a:r>
            <a:r>
              <a:rPr lang="he-IL" sz="2400" dirty="0"/>
              <a:t>היקינטון בגננו הקטון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לילה </a:t>
            </a:r>
            <a:r>
              <a:rPr lang="he-IL" sz="2400" dirty="0"/>
              <a:t>לילה מסתכלת הלבנה</a:t>
            </a:r>
            <a:r>
              <a:rPr lang="en-US" sz="2400" dirty="0"/>
              <a:t>. </a:t>
            </a:r>
          </a:p>
          <a:p>
            <a:pPr marL="0" indent="0" algn="r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2. ואומרת </a:t>
            </a:r>
            <a:r>
              <a:rPr lang="he-IL" sz="2400" dirty="0"/>
              <a:t>הלבנה </a:t>
            </a:r>
            <a:r>
              <a:rPr lang="he-IL" sz="2400" dirty="0" smtClean="0"/>
              <a:t>לעננים</a:t>
            </a:r>
          </a:p>
          <a:p>
            <a:pPr marL="0" indent="0" algn="r" rtl="1">
              <a:buNone/>
            </a:pPr>
            <a:r>
              <a:rPr lang="he-IL" sz="2400" dirty="0" smtClean="0"/>
              <a:t>    תנו </a:t>
            </a:r>
            <a:r>
              <a:rPr lang="he-IL" sz="2400" dirty="0"/>
              <a:t>טיפה ועוד טיפונת לגנים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שיפרח </a:t>
            </a:r>
            <a:r>
              <a:rPr lang="he-IL" sz="2400" dirty="0"/>
              <a:t>היקינטון </a:t>
            </a:r>
            <a:r>
              <a:rPr lang="he-IL" sz="2400" dirty="0" smtClean="0"/>
              <a:t>בגננו הקטון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e-IL" sz="2400" dirty="0" smtClean="0"/>
              <a:t>    כך </a:t>
            </a:r>
            <a:r>
              <a:rPr lang="he-IL" sz="2400" dirty="0"/>
              <a:t>אומרת הלבנה לעננים</a:t>
            </a:r>
            <a:r>
              <a:rPr lang="en-US" sz="2400" dirty="0"/>
              <a:t>. 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2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4900" b="1" dirty="0">
                <a:solidFill>
                  <a:srgbClr val="FF9900"/>
                </a:solidFill>
              </a:rPr>
              <a:t>מי שחלם ונשאר לו </a:t>
            </a:r>
            <a:r>
              <a:rPr lang="he-IL" sz="4900" b="1" dirty="0" smtClean="0">
                <a:solidFill>
                  <a:srgbClr val="FF9900"/>
                </a:solidFill>
              </a:rPr>
              <a:t>החלום</a:t>
            </a:r>
            <a:br>
              <a:rPr lang="he-IL" sz="4900" b="1" dirty="0" smtClean="0">
                <a:solidFill>
                  <a:srgbClr val="FF9900"/>
                </a:solidFill>
              </a:rPr>
            </a:br>
            <a:r>
              <a:rPr lang="ar-SA" sz="2000" b="1" dirty="0"/>
              <a:t>מילים</a:t>
            </a:r>
            <a:r>
              <a:rPr lang="en-US" sz="2000" b="1" dirty="0"/>
              <a:t>: </a:t>
            </a:r>
            <a:r>
              <a:rPr lang="ar-SA" sz="2000" b="1" u="sng" dirty="0">
                <a:hlinkClick r:id="rId2"/>
              </a:rPr>
              <a:t>דידי מנוסי</a:t>
            </a:r>
            <a:r>
              <a:rPr lang="he-IL" sz="2000" b="1" dirty="0"/>
              <a:t>   </a:t>
            </a:r>
            <a:r>
              <a:rPr lang="ar-SA" sz="2000" b="1" dirty="0"/>
              <a:t>לחן</a:t>
            </a:r>
            <a:r>
              <a:rPr lang="en-US" sz="2000" b="1" dirty="0"/>
              <a:t>: </a:t>
            </a:r>
            <a:r>
              <a:rPr lang="ar-SA" sz="2000" b="1" u="sng" dirty="0">
                <a:hlinkClick r:id="rId3"/>
              </a:rPr>
              <a:t>יוחנן זראי</a:t>
            </a:r>
            <a:r>
              <a:rPr lang="he-IL" sz="4900" b="1" dirty="0" smtClean="0">
                <a:solidFill>
                  <a:srgbClr val="FF9900"/>
                </a:solidFill>
              </a:rPr>
              <a:t/>
            </a:r>
            <a:br>
              <a:rPr lang="he-IL" sz="4900" b="1" dirty="0" smtClean="0">
                <a:solidFill>
                  <a:srgbClr val="FF9900"/>
                </a:solidFill>
              </a:rPr>
            </a:br>
            <a:r>
              <a:rPr lang="he-IL" dirty="0" smtClean="0"/>
              <a:t>         </a:t>
            </a:r>
            <a:r>
              <a:rPr lang="en-US" sz="2400" u="sng" dirty="0">
                <a:hlinkClick r:id="rId4"/>
              </a:rPr>
              <a:t>https://www.youtube.com/watch?v=fyMHxeVOmfI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027237"/>
            <a:ext cx="4267200" cy="45259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/>
              <a:t>4. </a:t>
            </a:r>
            <a:r>
              <a:rPr lang="ar-SA" b="1" dirty="0" smtClean="0"/>
              <a:t>מי </a:t>
            </a:r>
            <a:r>
              <a:rPr lang="ar-SA" b="1" dirty="0"/>
              <a:t>שחלם והתגשם לו החלום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שלחם עד ששמע קול מנצחים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שעבר את כל הלילה, וראה </a:t>
            </a:r>
            <a:r>
              <a:rPr lang="ar-SA" b="1" dirty="0" smtClean="0"/>
              <a:t>אור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  </a:t>
            </a:r>
            <a:r>
              <a:rPr lang="ar-SA" b="1" dirty="0" smtClean="0"/>
              <a:t> </a:t>
            </a:r>
            <a:r>
              <a:rPr lang="he-IL" b="1" dirty="0" smtClean="0"/>
              <a:t> </a:t>
            </a:r>
            <a:r>
              <a:rPr lang="ar-SA" b="1" dirty="0" smtClean="0"/>
              <a:t>יום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הוא </a:t>
            </a:r>
            <a:r>
              <a:rPr lang="ar-SA" b="1" dirty="0"/>
              <a:t>לא יניח שנשכח את ההולכים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he-IL" b="1" dirty="0" smtClean="0"/>
              <a:t>5. </a:t>
            </a:r>
            <a:r>
              <a:rPr lang="ar-SA" b="1" dirty="0" smtClean="0"/>
              <a:t>מי </a:t>
            </a:r>
            <a:r>
              <a:rPr lang="ar-SA" b="1" dirty="0"/>
              <a:t>שהבטיח וזכה גם לקיים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שהצליח לחזור מן הדרכים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שכאב, אבל הבין שהכאב אילם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הוא </a:t>
            </a:r>
            <a:r>
              <a:rPr lang="ar-SA" b="1" dirty="0"/>
              <a:t>לא יניח שנשכח את ההולכים</a:t>
            </a:r>
            <a:r>
              <a:rPr lang="en-US" b="1" dirty="0"/>
              <a:t>. 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he-IL" b="1" dirty="0" smtClean="0"/>
              <a:t>6. </a:t>
            </a:r>
            <a:r>
              <a:rPr lang="ar-SA" b="1" dirty="0" smtClean="0"/>
              <a:t>וההרים </a:t>
            </a:r>
            <a:r>
              <a:rPr lang="ar-SA" b="1" dirty="0"/>
              <a:t>עוד יבערו באש זריחות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ובין </a:t>
            </a:r>
            <a:r>
              <a:rPr lang="ar-SA" b="1" dirty="0"/>
              <a:t>ערביים תנשב עוד רוח ים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אלף </a:t>
            </a:r>
            <a:r>
              <a:rPr lang="ar-SA" b="1" dirty="0"/>
              <a:t>פרחים עוד יפרחו בין </a:t>
            </a:r>
            <a:r>
              <a:rPr lang="ar-SA" b="1" dirty="0" smtClean="0"/>
              <a:t>ובתוך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   </a:t>
            </a:r>
            <a:r>
              <a:rPr lang="ar-SA" b="1" dirty="0" smtClean="0"/>
              <a:t> </a:t>
            </a:r>
            <a:r>
              <a:rPr lang="ar-SA" b="1" dirty="0"/>
              <a:t>שוחות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הם </a:t>
            </a:r>
            <a:r>
              <a:rPr lang="ar-SA" b="1" dirty="0"/>
              <a:t>שיעידו, כי זכרנו את כולם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27237"/>
            <a:ext cx="4191000" cy="45259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/>
              <a:t>1. </a:t>
            </a:r>
            <a:r>
              <a:rPr lang="ar-SA" b="1" dirty="0" smtClean="0"/>
              <a:t>מי </a:t>
            </a:r>
            <a:r>
              <a:rPr lang="ar-SA" b="1" dirty="0"/>
              <a:t>שחלם לו ונשאר לו החלום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שלחם, הוא לא ישכח על מה לחם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שנשאר ער כל הלילה עוד </a:t>
            </a:r>
            <a:r>
              <a:rPr lang="ar-SA" b="1" dirty="0" smtClean="0"/>
              <a:t>יראה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   </a:t>
            </a:r>
            <a:r>
              <a:rPr lang="ar-SA" b="1" dirty="0" smtClean="0"/>
              <a:t> </a:t>
            </a:r>
            <a:r>
              <a:rPr lang="ar-SA" b="1" dirty="0"/>
              <a:t>אור יום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שהלך הוא לא ישוב עוד לעולם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he-IL" b="1" dirty="0" smtClean="0"/>
              <a:t>2. </a:t>
            </a:r>
            <a:r>
              <a:rPr lang="ar-SA" b="1" dirty="0" smtClean="0"/>
              <a:t>מי </a:t>
            </a:r>
            <a:r>
              <a:rPr lang="ar-SA" b="1" dirty="0"/>
              <a:t>שהבטיח לא הניח את חרבו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שקראו לו הוא צעד בראש כולם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שאהב לו - עוד צפויות לו </a:t>
            </a:r>
            <a:r>
              <a:rPr lang="ar-SA" b="1" dirty="0" smtClean="0"/>
              <a:t>אהבות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   </a:t>
            </a:r>
            <a:r>
              <a:rPr lang="ar-SA" b="1" dirty="0" smtClean="0"/>
              <a:t> </a:t>
            </a:r>
            <a:r>
              <a:rPr lang="ar-SA" b="1" dirty="0"/>
              <a:t>רבות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מי </a:t>
            </a:r>
            <a:r>
              <a:rPr lang="ar-SA" b="1" dirty="0"/>
              <a:t>שהלך הוא לא יאהב עוד לעולם</a:t>
            </a:r>
            <a:r>
              <a:rPr lang="en-US" b="1" dirty="0"/>
              <a:t>. 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he-IL" b="1" dirty="0" smtClean="0"/>
              <a:t>3. </a:t>
            </a:r>
            <a:r>
              <a:rPr lang="ar-SA" b="1" dirty="0" smtClean="0"/>
              <a:t>וההרים </a:t>
            </a:r>
            <a:r>
              <a:rPr lang="ar-SA" b="1" dirty="0"/>
              <a:t>עוד בוערים באש זריחות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ובין </a:t>
            </a:r>
            <a:r>
              <a:rPr lang="ar-SA" b="1" dirty="0"/>
              <a:t>ערביים עוד נושבת רוח ים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 </a:t>
            </a:r>
            <a:r>
              <a:rPr lang="ar-SA" b="1" dirty="0" smtClean="0"/>
              <a:t>אלף </a:t>
            </a:r>
            <a:r>
              <a:rPr lang="ar-SA" b="1" dirty="0"/>
              <a:t>פרחים עוד משמחים כל לב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   </a:t>
            </a:r>
            <a:r>
              <a:rPr lang="ar-SA" b="1" dirty="0" smtClean="0"/>
              <a:t>בשלל </a:t>
            </a:r>
            <a:r>
              <a:rPr lang="ar-SA" b="1" dirty="0"/>
              <a:t>פריחות</a:t>
            </a:r>
            <a:r>
              <a:rPr lang="en-US" b="1" dirty="0"/>
              <a:t> </a:t>
            </a:r>
            <a:br>
              <a:rPr lang="en-US" b="1" dirty="0"/>
            </a:br>
            <a:r>
              <a:rPr lang="he-IL" b="1" dirty="0" smtClean="0"/>
              <a:t>   </a:t>
            </a:r>
            <a:r>
              <a:rPr lang="ar-SA" b="1" dirty="0" smtClean="0"/>
              <a:t>מי </a:t>
            </a:r>
            <a:r>
              <a:rPr lang="ar-SA" b="1" dirty="0"/>
              <a:t>שהלך הוא לא יראה זאת לעולם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9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sz="4900" b="1" dirty="0" smtClean="0">
                <a:solidFill>
                  <a:srgbClr val="FF9900"/>
                </a:solidFill>
              </a:rPr>
              <a:t>רותי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ar-SA" sz="2000" dirty="0"/>
              <a:t>מילים</a:t>
            </a:r>
            <a:r>
              <a:rPr lang="en-US" sz="2000" dirty="0"/>
              <a:t>: </a:t>
            </a:r>
            <a:r>
              <a:rPr lang="ar-SA" sz="2000" u="sng" dirty="0">
                <a:hlinkClick r:id="rId2"/>
              </a:rPr>
              <a:t>חיים חפר</a:t>
            </a:r>
            <a:r>
              <a:rPr lang="he-IL" sz="2000" dirty="0"/>
              <a:t>   </a:t>
            </a:r>
            <a:r>
              <a:rPr lang="ar-SA" sz="2000" dirty="0"/>
              <a:t>לחן</a:t>
            </a:r>
            <a:r>
              <a:rPr lang="en-US" sz="2000" dirty="0"/>
              <a:t>: </a:t>
            </a:r>
            <a:r>
              <a:rPr lang="ar-SA" sz="2000" u="sng" dirty="0">
                <a:hlinkClick r:id="rId3"/>
              </a:rPr>
              <a:t>עממי </a:t>
            </a:r>
            <a:r>
              <a:rPr lang="ar-SA" sz="2000" u="sng" dirty="0" smtClean="0">
                <a:hlinkClick r:id="rId3"/>
              </a:rPr>
              <a:t>רוסי</a:t>
            </a:r>
            <a:r>
              <a:rPr lang="he-IL" sz="2000" u="sng" dirty="0" smtClean="0"/>
              <a:t/>
            </a:r>
            <a:br>
              <a:rPr lang="he-IL" sz="2000" u="sng" dirty="0" smtClean="0"/>
            </a:br>
            <a:r>
              <a:rPr lang="en-US" sz="1800" u="sng" dirty="0">
                <a:hlinkClick r:id="rId4"/>
              </a:rPr>
              <a:t>https://www.youtube.com/watch?v=zYczMZIEHiU</a:t>
            </a:r>
            <a:r>
              <a:rPr lang="he-IL" sz="2000" u="sng" dirty="0" smtClean="0"/>
              <a:t/>
            </a:r>
            <a:br>
              <a:rPr lang="he-IL" sz="2000" u="sng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5259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 smtClean="0"/>
              <a:t>3. תכול עיניה כשמיים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he-IL" dirty="0"/>
              <a:t> </a:t>
            </a:r>
            <a:r>
              <a:rPr lang="he-IL" dirty="0" smtClean="0"/>
              <a:t>   מבטה כלהבה</a:t>
            </a:r>
            <a:r>
              <a:rPr lang="en-US" dirty="0" smtClean="0"/>
              <a:t>. </a:t>
            </a:r>
            <a:br>
              <a:rPr lang="en-US" dirty="0" smtClean="0"/>
            </a:br>
            <a:r>
              <a:rPr lang="he-IL" dirty="0" smtClean="0"/>
              <a:t>    לו אך נשקתי השפתיים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he-IL" dirty="0" smtClean="0"/>
              <a:t>    אז ידעתי מה זאת אהבה</a:t>
            </a:r>
            <a:r>
              <a:rPr lang="en-US" dirty="0" smtClean="0"/>
              <a:t>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4. סער, הספינה חורקת</a:t>
            </a:r>
            <a:r>
              <a:rPr lang="en-US" dirty="0" smtClean="0"/>
              <a:t>, </a:t>
            </a:r>
            <a:br>
              <a:rPr lang="en-US" dirty="0" smtClean="0"/>
            </a:br>
            <a:r>
              <a:rPr lang="he-IL" dirty="0" smtClean="0"/>
              <a:t>    תקפץ מגל אל גל</a:t>
            </a:r>
            <a:r>
              <a:rPr lang="en-US" dirty="0" smtClean="0"/>
              <a:t>. </a:t>
            </a:r>
            <a:br>
              <a:rPr lang="en-US" dirty="0" smtClean="0"/>
            </a:br>
            <a:r>
              <a:rPr lang="he-IL" dirty="0" smtClean="0"/>
              <a:t>    אלי עם רעם היא צוחקת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he-IL" dirty="0" smtClean="0"/>
              <a:t>    ועם רוח לי תפרע תלתל</a:t>
            </a:r>
            <a:r>
              <a:rPr lang="en-US" dirty="0" smtClean="0"/>
              <a:t>. 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 smtClean="0"/>
              <a:t>1. לי </a:t>
            </a:r>
            <a:r>
              <a:rPr lang="he-IL" dirty="0"/>
              <a:t>כל גל נושא מזכרת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מן </a:t>
            </a:r>
            <a:r>
              <a:rPr lang="he-IL" dirty="0"/>
              <a:t>הבית, מן החוף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 מן </a:t>
            </a:r>
            <a:r>
              <a:rPr lang="he-IL" dirty="0"/>
              <a:t>העצים יפי צמרת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וזהב </a:t>
            </a:r>
            <a:r>
              <a:rPr lang="he-IL" dirty="0"/>
              <a:t>שלכת בת חלוף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2. הנשאי</a:t>
            </a:r>
            <a:r>
              <a:rPr lang="he-IL" dirty="0"/>
              <a:t>, ספינה, ושוטי</a:t>
            </a:r>
            <a:r>
              <a:rPr lang="en-US" dirty="0"/>
              <a:t> - </a:t>
            </a:r>
            <a:br>
              <a:rPr lang="en-US" dirty="0"/>
            </a:br>
            <a:r>
              <a:rPr lang="he-IL" dirty="0" smtClean="0"/>
              <a:t>    מה </a:t>
            </a:r>
            <a:r>
              <a:rPr lang="he-IL" dirty="0"/>
              <a:t>רבים הכיסופים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לי </a:t>
            </a:r>
            <a:r>
              <a:rPr lang="he-IL" dirty="0"/>
              <a:t>נערה יש ושמה רותי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המצפה </a:t>
            </a:r>
            <a:r>
              <a:rPr lang="he-IL" dirty="0"/>
              <a:t>באלה החופים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FF9900"/>
                </a:solidFill>
              </a:rPr>
              <a:t>שורו הביטו וראו</a:t>
            </a:r>
            <a:br>
              <a:rPr lang="he-IL" b="1" dirty="0" smtClean="0">
                <a:solidFill>
                  <a:srgbClr val="FF9900"/>
                </a:solidFill>
              </a:rPr>
            </a:br>
            <a:r>
              <a:rPr lang="he-IL" sz="2400" b="1" dirty="0"/>
              <a:t>מילים ולחן: </a:t>
            </a:r>
            <a:r>
              <a:rPr lang="he-IL" sz="2400" b="1" dirty="0">
                <a:hlinkClick r:id="rId2"/>
              </a:rPr>
              <a:t>זלמן </a:t>
            </a:r>
            <a:r>
              <a:rPr lang="he-IL" sz="2400" b="1" dirty="0" smtClean="0">
                <a:hlinkClick r:id="rId2"/>
              </a:rPr>
              <a:t>חן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en-US" sz="2200" u="sng" dirty="0" smtClean="0">
                <a:hlinkClick r:id="rId3"/>
              </a:rPr>
              <a:t>http</a:t>
            </a:r>
            <a:r>
              <a:rPr lang="en-US" sz="2200" u="sng" dirty="0">
                <a:hlinkClick r:id="rId3"/>
              </a:rPr>
              <a:t>://</a:t>
            </a:r>
            <a:r>
              <a:rPr lang="en-US" sz="2200" u="sng" dirty="0" smtClean="0">
                <a:hlinkClick r:id="rId3"/>
              </a:rPr>
              <a:t>www.isradown.info/download.php?v=I3XA_5QhXY0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408237"/>
            <a:ext cx="41910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 smtClean="0"/>
              <a:t>2. את, מכוש, טוריה וקלשון, </a:t>
            </a:r>
            <a:br>
              <a:rPr lang="he-IL" dirty="0" smtClean="0"/>
            </a:br>
            <a:r>
              <a:rPr lang="he-IL" dirty="0" smtClean="0"/>
              <a:t>    התלכדו בסערה, </a:t>
            </a:r>
            <a:br>
              <a:rPr lang="he-IL" dirty="0" smtClean="0"/>
            </a:br>
            <a:r>
              <a:rPr lang="he-IL" dirty="0" smtClean="0"/>
              <a:t>    ונדליקה שוב את האדמה, </a:t>
            </a:r>
            <a:br>
              <a:rPr lang="he-IL" dirty="0" smtClean="0"/>
            </a:br>
            <a:r>
              <a:rPr lang="he-IL" dirty="0" smtClean="0"/>
              <a:t>    בשלהבת ירוקה. 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2408237"/>
            <a:ext cx="46482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 smtClean="0"/>
              <a:t>1. שורו</a:t>
            </a:r>
            <a:r>
              <a:rPr lang="he-IL" dirty="0"/>
              <a:t>, הביטו וראו </a:t>
            </a:r>
            <a:br>
              <a:rPr lang="he-IL" dirty="0"/>
            </a:br>
            <a:r>
              <a:rPr lang="he-IL" dirty="0" smtClean="0"/>
              <a:t>    מה </a:t>
            </a:r>
            <a:r>
              <a:rPr lang="he-IL" dirty="0"/>
              <a:t>גדול היום הזה, היום </a:t>
            </a:r>
            <a:r>
              <a:rPr lang="he-IL" dirty="0" smtClean="0"/>
              <a:t>הזה</a:t>
            </a:r>
            <a:r>
              <a:rPr lang="he-IL" dirty="0"/>
              <a:t> </a:t>
            </a:r>
            <a:br>
              <a:rPr lang="he-IL" dirty="0"/>
            </a:br>
            <a:r>
              <a:rPr lang="he-IL" dirty="0" smtClean="0"/>
              <a:t>    אש </a:t>
            </a:r>
            <a:r>
              <a:rPr lang="he-IL" dirty="0"/>
              <a:t>יוקדת בחזה </a:t>
            </a:r>
            <a:br>
              <a:rPr lang="he-IL" dirty="0"/>
            </a:br>
            <a:r>
              <a:rPr lang="he-IL" dirty="0" smtClean="0"/>
              <a:t>    והמחרשה </a:t>
            </a:r>
            <a:r>
              <a:rPr lang="he-IL" dirty="0"/>
              <a:t>שוב פולחת </a:t>
            </a:r>
            <a:r>
              <a:rPr lang="he-IL" dirty="0" smtClean="0"/>
              <a:t>בשדה</a:t>
            </a:r>
            <a:r>
              <a:rPr lang="he-IL" dirty="0"/>
              <a:t> 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b="1" dirty="0">
                <a:solidFill>
                  <a:srgbClr val="FF9900"/>
                </a:solidFill>
              </a:rPr>
              <a:t>שיר שמח </a:t>
            </a:r>
            <a:r>
              <a:rPr lang="ar-SA" b="1" dirty="0">
                <a:solidFill>
                  <a:srgbClr val="FF9900"/>
                </a:solidFill>
              </a:rPr>
              <a:t>(</a:t>
            </a:r>
            <a:r>
              <a:rPr lang="he-IL" b="1" dirty="0">
                <a:solidFill>
                  <a:srgbClr val="FF9900"/>
                </a:solidFill>
              </a:rPr>
              <a:t>אם גם ראשנו שח</a:t>
            </a:r>
            <a:r>
              <a:rPr lang="ar-SA" b="1" dirty="0" smtClean="0">
                <a:solidFill>
                  <a:srgbClr val="FF9900"/>
                </a:solidFill>
              </a:rPr>
              <a:t>)</a:t>
            </a:r>
            <a:r>
              <a:rPr lang="he-IL" b="1" dirty="0" smtClean="0">
                <a:solidFill>
                  <a:srgbClr val="FF9900"/>
                </a:solidFill>
              </a:rPr>
              <a:t/>
            </a:r>
            <a:br>
              <a:rPr lang="he-IL" b="1" dirty="0" smtClean="0">
                <a:solidFill>
                  <a:srgbClr val="FF9900"/>
                </a:solidFill>
              </a:rPr>
            </a:br>
            <a:r>
              <a:rPr lang="he-IL" sz="2000" b="1" dirty="0"/>
              <a:t>מילים</a:t>
            </a:r>
            <a:r>
              <a:rPr lang="en-US" sz="2000" b="1" dirty="0"/>
              <a:t>: </a:t>
            </a:r>
            <a:r>
              <a:rPr lang="he-IL" sz="2000" b="1" dirty="0">
                <a:hlinkClick r:id="rId2"/>
              </a:rPr>
              <a:t>יעקב אורלנד</a:t>
            </a:r>
            <a:r>
              <a:rPr lang="he-IL" sz="2000" b="1" dirty="0"/>
              <a:t>  לחן</a:t>
            </a:r>
            <a:r>
              <a:rPr lang="en-US" sz="2000" b="1" dirty="0"/>
              <a:t>: </a:t>
            </a:r>
            <a:r>
              <a:rPr lang="he-IL" sz="2000" b="1" dirty="0">
                <a:hlinkClick r:id="rId3"/>
              </a:rPr>
              <a:t>מרדכי זעירא</a:t>
            </a:r>
            <a:r>
              <a:rPr lang="he-IL" sz="2000" b="1" dirty="0">
                <a:solidFill>
                  <a:srgbClr val="FF9900"/>
                </a:solidFill>
              </a:rPr>
              <a:t/>
            </a:r>
            <a:br>
              <a:rPr lang="he-IL" sz="2000" b="1" dirty="0">
                <a:solidFill>
                  <a:srgbClr val="FF9900"/>
                </a:solidFill>
              </a:rPr>
            </a:br>
            <a:r>
              <a:rPr lang="ar-SA" b="1" dirty="0" smtClean="0">
                <a:solidFill>
                  <a:srgbClr val="FF9900"/>
                </a:solidFill>
              </a:rPr>
              <a:t> </a:t>
            </a:r>
            <a:r>
              <a:rPr lang="en-US" sz="2400" u="sng" dirty="0" smtClean="0">
                <a:hlinkClick r:id="rId4"/>
              </a:rPr>
              <a:t>https</a:t>
            </a:r>
            <a:r>
              <a:rPr lang="en-US" sz="2400" u="sng" dirty="0">
                <a:hlinkClick r:id="rId4"/>
              </a:rPr>
              <a:t>://www.youtube.com/watch?v=irtHiJbY6dk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dirty="0" smtClean="0"/>
              <a:t>3. עלה ובער כאש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he-IL" dirty="0" smtClean="0"/>
              <a:t>    והדליקנו כוח</a:t>
            </a:r>
            <a:r>
              <a:rPr lang="en-US" dirty="0" smtClean="0"/>
              <a:t>! </a:t>
            </a:r>
            <a:br>
              <a:rPr lang="en-US" dirty="0" smtClean="0"/>
            </a:br>
            <a:r>
              <a:rPr lang="he-IL" dirty="0" smtClean="0"/>
              <a:t>    אבוי למתייאש</a:t>
            </a:r>
            <a:r>
              <a:rPr lang="en-US" dirty="0" smtClean="0"/>
              <a:t>, </a:t>
            </a:r>
            <a:br>
              <a:rPr lang="en-US" dirty="0" smtClean="0"/>
            </a:br>
            <a:r>
              <a:rPr lang="he-IL" dirty="0" smtClean="0"/>
              <a:t>    הלילה יש לשמוח</a:t>
            </a:r>
            <a:r>
              <a:rPr lang="en-US" dirty="0" smtClean="0"/>
              <a:t>!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4. </a:t>
            </a:r>
            <a:r>
              <a:rPr lang="he-IL" b="1" dirty="0">
                <a:solidFill>
                  <a:srgbClr val="002060"/>
                </a:solidFill>
              </a:rPr>
              <a:t>הי, הי</a:t>
            </a:r>
            <a:r>
              <a:rPr lang="en-US" b="1" dirty="0">
                <a:solidFill>
                  <a:srgbClr val="002060"/>
                </a:solidFill>
              </a:rPr>
              <a:t>,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he-IL" dirty="0" smtClean="0"/>
              <a:t>    הלילה יגאל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he-IL" dirty="0" smtClean="0"/>
              <a:t>    כל מי, כל מי שנשמה בו</a:t>
            </a:r>
            <a:r>
              <a:rPr lang="en-US" dirty="0" smtClean="0"/>
              <a:t>, </a:t>
            </a:r>
            <a:br>
              <a:rPr lang="en-US" dirty="0" smtClean="0"/>
            </a:br>
            <a:r>
              <a:rPr lang="he-IL" dirty="0" smtClean="0"/>
              <a:t>    הי , הי</a:t>
            </a:r>
            <a:r>
              <a:rPr lang="en-US" dirty="0" smtClean="0"/>
              <a:t>, </a:t>
            </a:r>
            <a:br>
              <a:rPr lang="en-US" dirty="0" smtClean="0"/>
            </a:br>
            <a:r>
              <a:rPr lang="he-IL" dirty="0" smtClean="0"/>
              <a:t>    כל איש בישראל</a:t>
            </a:r>
            <a:r>
              <a:rPr lang="en-US" dirty="0" smtClean="0"/>
              <a:t> - </a:t>
            </a:r>
            <a:br>
              <a:rPr lang="en-US" dirty="0" smtClean="0"/>
            </a:br>
            <a:r>
              <a:rPr lang="he-IL" dirty="0" smtClean="0"/>
              <a:t>    ניצוץ של נחמה בו</a:t>
            </a:r>
            <a:r>
              <a:rPr lang="en-US" dirty="0" smtClean="0"/>
              <a:t>! </a:t>
            </a:r>
            <a:br>
              <a:rPr lang="en-US" dirty="0" smtClean="0"/>
            </a:br>
            <a:r>
              <a:rPr lang="he-IL" dirty="0" smtClean="0"/>
              <a:t>    ניצוץ של נחמה בו</a:t>
            </a:r>
            <a:r>
              <a:rPr lang="en-US" dirty="0" smtClean="0"/>
              <a:t>! </a:t>
            </a:r>
            <a:br>
              <a:rPr lang="en-US" dirty="0" smtClean="0"/>
            </a:br>
            <a:r>
              <a:rPr lang="he-IL" dirty="0" smtClean="0"/>
              <a:t>    </a:t>
            </a:r>
            <a:r>
              <a:rPr lang="he-IL" b="1" dirty="0">
                <a:solidFill>
                  <a:srgbClr val="002060"/>
                </a:solidFill>
              </a:rPr>
              <a:t>הי, הי</a:t>
            </a:r>
            <a:r>
              <a:rPr lang="en-US" b="1" dirty="0">
                <a:solidFill>
                  <a:srgbClr val="002060"/>
                </a:solidFill>
              </a:rPr>
              <a:t>...</a:t>
            </a:r>
            <a:r>
              <a:rPr lang="en-US" dirty="0" smtClean="0"/>
              <a:t> 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dirty="0" smtClean="0"/>
              <a:t>1. אם </a:t>
            </a:r>
            <a:r>
              <a:rPr lang="he-IL" dirty="0"/>
              <a:t>גם ראשנו שח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ועצב </a:t>
            </a:r>
            <a:r>
              <a:rPr lang="he-IL" dirty="0"/>
              <a:t>סובבנו</a:t>
            </a:r>
            <a:r>
              <a:rPr lang="en-US" dirty="0"/>
              <a:t> - </a:t>
            </a:r>
            <a:br>
              <a:rPr lang="en-US" dirty="0"/>
            </a:br>
            <a:r>
              <a:rPr lang="he-IL" dirty="0" smtClean="0"/>
              <a:t>    הבה </a:t>
            </a:r>
            <a:r>
              <a:rPr lang="he-IL" dirty="0"/>
              <a:t>ונתלקח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מן </a:t>
            </a:r>
            <a:r>
              <a:rPr lang="he-IL" dirty="0"/>
              <a:t>השמחה שבנו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2. </a:t>
            </a:r>
            <a:r>
              <a:rPr lang="he-IL" b="1" dirty="0">
                <a:solidFill>
                  <a:srgbClr val="002060"/>
                </a:solidFill>
              </a:rPr>
              <a:t>הי, הי</a:t>
            </a:r>
            <a:r>
              <a:rPr lang="en-US" b="1" dirty="0">
                <a:solidFill>
                  <a:srgbClr val="002060"/>
                </a:solidFill>
              </a:rPr>
              <a:t>, </a:t>
            </a:r>
            <a:r>
              <a:rPr lang="en-US" sz="2300" b="1" dirty="0">
                <a:solidFill>
                  <a:srgbClr val="002060"/>
                </a:solidFill>
              </a:rPr>
              <a:t/>
            </a:r>
            <a:br>
              <a:rPr lang="en-US" sz="2300" b="1" dirty="0">
                <a:solidFill>
                  <a:srgbClr val="002060"/>
                </a:solidFill>
              </a:rPr>
            </a:br>
            <a:r>
              <a:rPr lang="he-IL" dirty="0" smtClean="0"/>
              <a:t>    הבה </a:t>
            </a:r>
            <a:r>
              <a:rPr lang="he-IL" dirty="0"/>
              <a:t>ונתמלא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שמחה</a:t>
            </a:r>
            <a:r>
              <a:rPr lang="he-IL" dirty="0"/>
              <a:t>, שמחה כמלוא העין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 הי</a:t>
            </a:r>
            <a:r>
              <a:rPr lang="he-IL" dirty="0"/>
              <a:t>, הי</a:t>
            </a:r>
            <a:r>
              <a:rPr lang="en-US" dirty="0"/>
              <a:t>, </a:t>
            </a:r>
            <a:br>
              <a:rPr lang="en-US" dirty="0"/>
            </a:br>
            <a:r>
              <a:rPr lang="he-IL" dirty="0" smtClean="0"/>
              <a:t>    שירו </a:t>
            </a:r>
            <a:r>
              <a:rPr lang="he-IL" dirty="0"/>
              <a:t>עלה, עלה</a:t>
            </a:r>
            <a:r>
              <a:rPr lang="en-US" dirty="0"/>
              <a:t> </a:t>
            </a:r>
            <a:br>
              <a:rPr lang="en-US" dirty="0"/>
            </a:br>
            <a:r>
              <a:rPr lang="he-IL" dirty="0" smtClean="0"/>
              <a:t>    עלה </a:t>
            </a:r>
            <a:r>
              <a:rPr lang="he-IL" dirty="0"/>
              <a:t>ובער היין</a:t>
            </a:r>
            <a:r>
              <a:rPr lang="en-US" dirty="0"/>
              <a:t>! </a:t>
            </a:r>
            <a:br>
              <a:rPr lang="en-US" dirty="0"/>
            </a:br>
            <a:r>
              <a:rPr lang="he-IL" dirty="0" smtClean="0"/>
              <a:t>    עלה </a:t>
            </a:r>
            <a:r>
              <a:rPr lang="he-IL" dirty="0"/>
              <a:t>ובער היין</a:t>
            </a:r>
            <a:r>
              <a:rPr lang="en-US" dirty="0"/>
              <a:t>! </a:t>
            </a:r>
            <a:br>
              <a:rPr lang="en-US" dirty="0"/>
            </a:br>
            <a:r>
              <a:rPr lang="he-IL" dirty="0" smtClean="0"/>
              <a:t>    </a:t>
            </a:r>
            <a:r>
              <a:rPr lang="he-IL" b="1" dirty="0">
                <a:solidFill>
                  <a:srgbClr val="002060"/>
                </a:solidFill>
              </a:rPr>
              <a:t>הי. הי</a:t>
            </a:r>
            <a:r>
              <a:rPr lang="en-US" b="1" dirty="0">
                <a:solidFill>
                  <a:srgbClr val="002060"/>
                </a:solidFill>
              </a:rPr>
              <a:t>...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C3B9-1FE7-4624-B484-B642D8AECE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322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אתם זוכרים את השירים חנן   יובל   מילים: יהונתן גפן   לחן: חנן יובל https://www.youtube.com/watch?v=y_bxRaX9wtA </vt:lpstr>
      <vt:lpstr>אגדת דשא חנן יובל מילים: מאיר אריאל  לחן: שלום חנוך https://www.youtube.com/watch?v=F-Fv3Xa4JfQ </vt:lpstr>
      <vt:lpstr>נוף ילדות שלמה ארצי מילים ולחן: שלמה ארצי    https://www.youtube.com/watch?v=OER8dtQPF14</vt:lpstr>
      <vt:lpstr>ילדות נשכחת נורית גלרון מילים: יעקב גלעד לחן: יהודית רביץ   https://www.youtube.com/watch?v=mA1KrsBTNeQ</vt:lpstr>
      <vt:lpstr>פזמון ליקינטון אסתר עופרים  מילים: לאה גולדברג   לחן: רבקה גוילי   http://shironet.mako.co.il/artist?type=lyrics&amp;lang=1&amp;prfid=154&amp;wrkid=2617  </vt:lpstr>
      <vt:lpstr>מי שחלם ונשאר לו החלום מילים: דידי מנוסי   לחן: יוחנן זראי          https://www.youtube.com/watch?v=fyMHxeVOmfI </vt:lpstr>
      <vt:lpstr>רותי מילים: חיים חפר   לחן: עממי רוסי https://www.youtube.com/watch?v=zYczMZIEHiU </vt:lpstr>
      <vt:lpstr>שורו הביטו וראו מילים ולחן: זלמן חן http://www.isradown.info/download.php?v=I3XA_5QhXY0</vt:lpstr>
      <vt:lpstr>שיר שמח (אם גם ראשנו שח) מילים: יעקב אורלנד  לחן: מרדכי זעירא  https://www.youtube.com/watch?v=irtHiJbY6dk</vt:lpstr>
      <vt:lpstr>כאלה היו הימים מילים: מיקי הרטבי לחן: לא ידוע https://www.youtube.com/watch?v=C262bCvZ6Rc</vt:lpstr>
      <vt:lpstr>צבעונים -הו וניה הו וניה מילים: לא ידוע  לחן: לא ידוע (רוסי)  http://www.zemereshet.co.il/song.asp?id=2184</vt:lpstr>
      <vt:lpstr>שירה בציבור עם דייב אורן  שירים רוסיים בעברית </vt:lpstr>
      <vt:lpstr>"החגיגה נגמרת" מילים ולחן: נעמי שמר https://www.youtube.com/watch?v=1_dsV0afFgA http://www.karaoke4free.com/%D7%94%D7%97%D7%92%D7%99%D7%92%D7%94-%D7%A0%D7%92%D7%9E%D7%A8%D7%AA (קריוקי) </vt:lpstr>
      <vt:lpstr>שירים נוספים</vt:lpstr>
      <vt:lpstr>כנס מחזור ג' דנציגר – שירי ארץ ישראל</vt:lpstr>
    </vt:vector>
  </TitlesOfParts>
  <Company>Eylon B. Consulting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פזמון ליקינטון אסתר עופרים  מילים: לאה גולדברג   לחן: רבקה גוילי</dc:title>
  <dc:creator>Baruch Eylon</dc:creator>
  <cp:lastModifiedBy>Baruch Eylon</cp:lastModifiedBy>
  <cp:revision>36</cp:revision>
  <dcterms:created xsi:type="dcterms:W3CDTF">2016-06-09T09:51:25Z</dcterms:created>
  <dcterms:modified xsi:type="dcterms:W3CDTF">2016-06-13T07:29:07Z</dcterms:modified>
</cp:coreProperties>
</file>